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59" r:id="rId3"/>
    <p:sldId id="263" r:id="rId4"/>
    <p:sldId id="261" r:id="rId5"/>
    <p:sldId id="257" r:id="rId6"/>
    <p:sldId id="264" r:id="rId7"/>
    <p:sldId id="266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4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AY%20Drive\Ray230416%20Folder\NYMPHOIDES%20Data%20Folder\Freshwater%20Science%20Folder\Nymphoides%20PI%20curves%20revised%20121216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Nymphoides%20ASB%20Folder\Nyphoides%20Mix%20surface%20and%20submerged%20All%20curves%2012121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Nymphoides%20ASB%20Folder\Nyphoides%20Mix%20surface%20and%20submerged%20All%20curves%20121216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RAY%20Drive\Ray230416%20Folder\NYMPHOIDES%20Data%20Folder\Paper%20%20Folder%20finished\Nyphoides%20Mix%20surface%20and%20submerged%20All%20curves%201607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AY%20Drive\Ray230416%20Folder\NYMPHOIDES%20Data%20Folder\Updated%20Nymphoides%20Titrations%200507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AY%20Drive\Ray230416%20Folder\NYMPHOIDES%20Data%20Folder\Paper%20%20Folder%20finished\Irradiance%2022-June%201207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AY%20Drive\Ray230416%20Folder\NYMPHOIDES%20Data%20Folder\Paper%20%20Folder%20finished\Irradiance%2022-June%2012071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RAY%20Drive\Ray230416%20Folder\NYMPHOIDES%20Data%20Folder\Paper%20%20Folder%20finished\Irradiance%2022-June%201207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AU" i="1" dirty="0" err="1"/>
              <a:t>Nymphoides</a:t>
            </a:r>
            <a:r>
              <a:rPr lang="en-AU" i="1" dirty="0"/>
              <a:t> </a:t>
            </a:r>
            <a:r>
              <a:rPr lang="en-AU" i="1" err="1"/>
              <a:t>aquatica</a:t>
            </a:r>
            <a:r>
              <a:rPr lang="en-AU" i="1"/>
              <a:t> </a:t>
            </a:r>
            <a:r>
              <a:rPr lang="en-AU" i="0" smtClean="0"/>
              <a:t>Photosynthesis</a:t>
            </a:r>
            <a:r>
              <a:rPr lang="en-AU" i="0" baseline="0" smtClean="0"/>
              <a:t> </a:t>
            </a:r>
            <a:r>
              <a:rPr lang="en-AU" i="0"/>
              <a:t>vs</a:t>
            </a:r>
            <a:r>
              <a:rPr lang="en-AU" i="1"/>
              <a:t>.</a:t>
            </a:r>
            <a:r>
              <a:rPr lang="en-AU"/>
              <a:t> </a:t>
            </a:r>
            <a:r>
              <a:rPr lang="en-AU" dirty="0"/>
              <a:t>Irradiance</a:t>
            </a:r>
          </a:p>
        </c:rich>
      </c:tx>
      <c:layout>
        <c:manualLayout>
          <c:xMode val="edge"/>
          <c:yMode val="edge"/>
          <c:x val="0.21240865362658734"/>
          <c:y val="1.253918495297805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911268913941392"/>
          <c:y val="5.1902989167134102E-2"/>
          <c:w val="0.84673613790206559"/>
          <c:h val="0.80480897840527366"/>
        </c:manualLayout>
      </c:layout>
      <c:scatterChart>
        <c:scatterStyle val="lineMarker"/>
        <c:varyColors val="0"/>
        <c:ser>
          <c:idx val="1"/>
          <c:order val="1"/>
          <c:tx>
            <c:strRef>
              <c:f>'Pg Basis on Chl a'!$B$2:$C$2</c:f>
              <c:strCache>
                <c:ptCount val="1"/>
                <c:pt idx="0">
                  <c:v>Seedling Leaves data</c:v>
                </c:pt>
              </c:strCache>
            </c:strRef>
          </c:tx>
          <c:spPr>
            <a:ln w="19050">
              <a:noFill/>
            </a:ln>
          </c:spPr>
          <c:marker>
            <c:symbol val="circle"/>
            <c:size val="8"/>
            <c:spPr>
              <a:noFill/>
              <a:ln w="19050">
                <a:solidFill>
                  <a:schemeClr val="tx1"/>
                </a:solidFill>
                <a:prstDash val="solid"/>
              </a:ln>
            </c:spPr>
          </c:marker>
          <c:xVal>
            <c:numRef>
              <c:f>'Pg Basis on Chl a'!$B$4:$B$102</c:f>
              <c:numCache>
                <c:formatCode>General</c:formatCode>
                <c:ptCount val="9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26</c:v>
                </c:pt>
                <c:pt idx="13">
                  <c:v>26</c:v>
                </c:pt>
                <c:pt idx="14">
                  <c:v>26</c:v>
                </c:pt>
                <c:pt idx="15">
                  <c:v>26</c:v>
                </c:pt>
                <c:pt idx="16">
                  <c:v>26</c:v>
                </c:pt>
                <c:pt idx="17">
                  <c:v>26</c:v>
                </c:pt>
                <c:pt idx="18">
                  <c:v>26</c:v>
                </c:pt>
                <c:pt idx="19">
                  <c:v>26</c:v>
                </c:pt>
                <c:pt idx="20">
                  <c:v>26</c:v>
                </c:pt>
                <c:pt idx="21">
                  <c:v>26</c:v>
                </c:pt>
                <c:pt idx="22">
                  <c:v>26</c:v>
                </c:pt>
                <c:pt idx="23">
                  <c:v>26</c:v>
                </c:pt>
                <c:pt idx="24">
                  <c:v>39</c:v>
                </c:pt>
                <c:pt idx="25">
                  <c:v>39</c:v>
                </c:pt>
                <c:pt idx="26">
                  <c:v>39</c:v>
                </c:pt>
                <c:pt idx="27">
                  <c:v>39</c:v>
                </c:pt>
                <c:pt idx="28">
                  <c:v>39</c:v>
                </c:pt>
                <c:pt idx="29">
                  <c:v>39</c:v>
                </c:pt>
                <c:pt idx="30">
                  <c:v>39</c:v>
                </c:pt>
                <c:pt idx="31">
                  <c:v>39</c:v>
                </c:pt>
                <c:pt idx="32">
                  <c:v>39</c:v>
                </c:pt>
                <c:pt idx="33">
                  <c:v>39</c:v>
                </c:pt>
                <c:pt idx="34">
                  <c:v>39</c:v>
                </c:pt>
                <c:pt idx="35">
                  <c:v>39</c:v>
                </c:pt>
                <c:pt idx="36">
                  <c:v>65</c:v>
                </c:pt>
                <c:pt idx="37">
                  <c:v>65</c:v>
                </c:pt>
                <c:pt idx="38">
                  <c:v>65</c:v>
                </c:pt>
                <c:pt idx="39">
                  <c:v>65</c:v>
                </c:pt>
                <c:pt idx="40">
                  <c:v>65</c:v>
                </c:pt>
                <c:pt idx="41">
                  <c:v>65</c:v>
                </c:pt>
                <c:pt idx="42">
                  <c:v>65</c:v>
                </c:pt>
                <c:pt idx="43">
                  <c:v>65</c:v>
                </c:pt>
                <c:pt idx="44">
                  <c:v>65</c:v>
                </c:pt>
                <c:pt idx="45">
                  <c:v>65</c:v>
                </c:pt>
                <c:pt idx="46">
                  <c:v>65</c:v>
                </c:pt>
                <c:pt idx="47">
                  <c:v>65</c:v>
                </c:pt>
                <c:pt idx="48">
                  <c:v>91</c:v>
                </c:pt>
                <c:pt idx="49">
                  <c:v>91</c:v>
                </c:pt>
                <c:pt idx="50">
                  <c:v>91</c:v>
                </c:pt>
                <c:pt idx="51">
                  <c:v>91</c:v>
                </c:pt>
                <c:pt idx="52">
                  <c:v>91</c:v>
                </c:pt>
                <c:pt idx="53">
                  <c:v>91</c:v>
                </c:pt>
                <c:pt idx="54">
                  <c:v>91</c:v>
                </c:pt>
                <c:pt idx="55">
                  <c:v>91</c:v>
                </c:pt>
                <c:pt idx="56">
                  <c:v>91</c:v>
                </c:pt>
                <c:pt idx="57">
                  <c:v>91</c:v>
                </c:pt>
                <c:pt idx="58">
                  <c:v>91</c:v>
                </c:pt>
                <c:pt idx="59">
                  <c:v>91</c:v>
                </c:pt>
                <c:pt idx="60">
                  <c:v>136</c:v>
                </c:pt>
                <c:pt idx="61">
                  <c:v>136</c:v>
                </c:pt>
                <c:pt idx="62">
                  <c:v>136</c:v>
                </c:pt>
                <c:pt idx="63">
                  <c:v>136</c:v>
                </c:pt>
                <c:pt idx="64">
                  <c:v>136</c:v>
                </c:pt>
                <c:pt idx="65">
                  <c:v>136</c:v>
                </c:pt>
                <c:pt idx="66">
                  <c:v>136</c:v>
                </c:pt>
                <c:pt idx="67">
                  <c:v>136</c:v>
                </c:pt>
                <c:pt idx="68">
                  <c:v>136</c:v>
                </c:pt>
                <c:pt idx="69">
                  <c:v>136</c:v>
                </c:pt>
                <c:pt idx="70">
                  <c:v>136</c:v>
                </c:pt>
                <c:pt idx="71">
                  <c:v>136</c:v>
                </c:pt>
                <c:pt idx="72">
                  <c:v>221</c:v>
                </c:pt>
                <c:pt idx="73">
                  <c:v>221</c:v>
                </c:pt>
                <c:pt idx="74">
                  <c:v>221</c:v>
                </c:pt>
                <c:pt idx="75">
                  <c:v>221</c:v>
                </c:pt>
                <c:pt idx="76">
                  <c:v>221</c:v>
                </c:pt>
                <c:pt idx="77">
                  <c:v>221</c:v>
                </c:pt>
                <c:pt idx="78">
                  <c:v>221</c:v>
                </c:pt>
                <c:pt idx="79">
                  <c:v>221</c:v>
                </c:pt>
                <c:pt idx="80">
                  <c:v>221</c:v>
                </c:pt>
                <c:pt idx="81">
                  <c:v>221</c:v>
                </c:pt>
                <c:pt idx="82">
                  <c:v>221</c:v>
                </c:pt>
                <c:pt idx="83">
                  <c:v>221</c:v>
                </c:pt>
                <c:pt idx="84">
                  <c:v>351</c:v>
                </c:pt>
                <c:pt idx="85">
                  <c:v>351</c:v>
                </c:pt>
                <c:pt idx="86">
                  <c:v>351</c:v>
                </c:pt>
                <c:pt idx="87">
                  <c:v>351</c:v>
                </c:pt>
                <c:pt idx="88">
                  <c:v>351</c:v>
                </c:pt>
                <c:pt idx="89">
                  <c:v>351</c:v>
                </c:pt>
                <c:pt idx="90">
                  <c:v>351</c:v>
                </c:pt>
                <c:pt idx="91">
                  <c:v>351</c:v>
                </c:pt>
                <c:pt idx="92">
                  <c:v>351</c:v>
                </c:pt>
                <c:pt idx="93">
                  <c:v>351</c:v>
                </c:pt>
                <c:pt idx="94">
                  <c:v>351</c:v>
                </c:pt>
                <c:pt idx="95">
                  <c:v>351</c:v>
                </c:pt>
                <c:pt idx="96">
                  <c:v>552</c:v>
                </c:pt>
                <c:pt idx="97">
                  <c:v>552</c:v>
                </c:pt>
                <c:pt idx="98">
                  <c:v>552</c:v>
                </c:pt>
              </c:numCache>
            </c:numRef>
          </c:xVal>
          <c:yVal>
            <c:numRef>
              <c:f>'Pg Basis on Chl a'!$C$4:$C$102</c:f>
              <c:numCache>
                <c:formatCode>General</c:formatCode>
                <c:ptCount val="9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3.0255601456004952</c:v>
                </c:pt>
                <c:pt idx="13">
                  <c:v>1.5127800728002481</c:v>
                </c:pt>
                <c:pt idx="14">
                  <c:v>0.60511202912009909</c:v>
                </c:pt>
                <c:pt idx="15">
                  <c:v>0</c:v>
                </c:pt>
                <c:pt idx="16">
                  <c:v>1.8153360873602948</c:v>
                </c:pt>
                <c:pt idx="17">
                  <c:v>2.1178921019203472</c:v>
                </c:pt>
                <c:pt idx="18">
                  <c:v>1.5127800728002481</c:v>
                </c:pt>
                <c:pt idx="19">
                  <c:v>4.8408962329607865</c:v>
                </c:pt>
                <c:pt idx="20">
                  <c:v>6.3536763057610424</c:v>
                </c:pt>
                <c:pt idx="21">
                  <c:v>0</c:v>
                </c:pt>
                <c:pt idx="22">
                  <c:v>0</c:v>
                </c:pt>
                <c:pt idx="23">
                  <c:v>4.8408962329607865</c:v>
                </c:pt>
                <c:pt idx="24">
                  <c:v>2.4204481164803964</c:v>
                </c:pt>
                <c:pt idx="25">
                  <c:v>3.0255601456004952</c:v>
                </c:pt>
                <c:pt idx="26">
                  <c:v>3.6306721747205937</c:v>
                </c:pt>
                <c:pt idx="27">
                  <c:v>3.0255601456004952</c:v>
                </c:pt>
                <c:pt idx="28">
                  <c:v>3.0255601456004952</c:v>
                </c:pt>
                <c:pt idx="29">
                  <c:v>4.5383402184007426</c:v>
                </c:pt>
                <c:pt idx="30">
                  <c:v>3.0255601456004952</c:v>
                </c:pt>
                <c:pt idx="31">
                  <c:v>0.90766804368014864</c:v>
                </c:pt>
                <c:pt idx="32">
                  <c:v>4.5383402184007426</c:v>
                </c:pt>
                <c:pt idx="33">
                  <c:v>2.1178921019203472</c:v>
                </c:pt>
                <c:pt idx="34">
                  <c:v>2.4204481164803964</c:v>
                </c:pt>
                <c:pt idx="35">
                  <c:v>5.1434522475208375</c:v>
                </c:pt>
                <c:pt idx="36">
                  <c:v>3.0255601456004952</c:v>
                </c:pt>
                <c:pt idx="37">
                  <c:v>3.9332281892806389</c:v>
                </c:pt>
                <c:pt idx="38">
                  <c:v>4.5383402184007426</c:v>
                </c:pt>
                <c:pt idx="39">
                  <c:v>3.0255601456004952</c:v>
                </c:pt>
                <c:pt idx="40">
                  <c:v>4.5383402184007426</c:v>
                </c:pt>
                <c:pt idx="41">
                  <c:v>7.2613443494411882</c:v>
                </c:pt>
                <c:pt idx="42">
                  <c:v>3.6306721747205937</c:v>
                </c:pt>
                <c:pt idx="43">
                  <c:v>3.0255601456004952</c:v>
                </c:pt>
                <c:pt idx="44">
                  <c:v>5.7485642766409297</c:v>
                </c:pt>
                <c:pt idx="45">
                  <c:v>2.7230041310404456</c:v>
                </c:pt>
                <c:pt idx="46">
                  <c:v>3.3281161601605453</c:v>
                </c:pt>
                <c:pt idx="47">
                  <c:v>7.5639003640012366</c:v>
                </c:pt>
                <c:pt idx="48">
                  <c:v>3.9332281892806389</c:v>
                </c:pt>
                <c:pt idx="49">
                  <c:v>4.2357842038406925</c:v>
                </c:pt>
                <c:pt idx="50">
                  <c:v>5.1434522475208375</c:v>
                </c:pt>
                <c:pt idx="51">
                  <c:v>3.0255601456004952</c:v>
                </c:pt>
                <c:pt idx="52">
                  <c:v>4.8408962329607865</c:v>
                </c:pt>
                <c:pt idx="53">
                  <c:v>7.8664563785612778</c:v>
                </c:pt>
                <c:pt idx="54">
                  <c:v>3.9332281892806389</c:v>
                </c:pt>
                <c:pt idx="55">
                  <c:v>3.9332281892806389</c:v>
                </c:pt>
                <c:pt idx="56">
                  <c:v>6.3536763057610424</c:v>
                </c:pt>
                <c:pt idx="57">
                  <c:v>2.7230041310404456</c:v>
                </c:pt>
                <c:pt idx="58">
                  <c:v>3.6306721747205937</c:v>
                </c:pt>
                <c:pt idx="59">
                  <c:v>7.8664563785612778</c:v>
                </c:pt>
                <c:pt idx="60">
                  <c:v>5.4460082620808912</c:v>
                </c:pt>
                <c:pt idx="61">
                  <c:v>4.2357842038406925</c:v>
                </c:pt>
                <c:pt idx="62">
                  <c:v>5.7485642766409297</c:v>
                </c:pt>
                <c:pt idx="63">
                  <c:v>3.0255601456004952</c:v>
                </c:pt>
                <c:pt idx="64">
                  <c:v>6.3536763057610424</c:v>
                </c:pt>
                <c:pt idx="65">
                  <c:v>9.0766804368015048</c:v>
                </c:pt>
                <c:pt idx="66">
                  <c:v>4.5383402184007426</c:v>
                </c:pt>
                <c:pt idx="67">
                  <c:v>4.8408962329607865</c:v>
                </c:pt>
                <c:pt idx="68">
                  <c:v>7.5639003640012366</c:v>
                </c:pt>
                <c:pt idx="69">
                  <c:v>2.4204481164803964</c:v>
                </c:pt>
                <c:pt idx="70">
                  <c:v>4.2357842038406925</c:v>
                </c:pt>
                <c:pt idx="71">
                  <c:v>9.0766804368015048</c:v>
                </c:pt>
                <c:pt idx="72">
                  <c:v>4.5383402184007426</c:v>
                </c:pt>
                <c:pt idx="73">
                  <c:v>1.2102240582401937</c:v>
                </c:pt>
                <c:pt idx="74">
                  <c:v>4.5383402184007426</c:v>
                </c:pt>
                <c:pt idx="75">
                  <c:v>1.2102240582401937</c:v>
                </c:pt>
                <c:pt idx="76">
                  <c:v>4.8408962329607865</c:v>
                </c:pt>
                <c:pt idx="77">
                  <c:v>6.6562323203210907</c:v>
                </c:pt>
                <c:pt idx="78">
                  <c:v>2.1178921019203472</c:v>
                </c:pt>
                <c:pt idx="79">
                  <c:v>3.3281161601605453</c:v>
                </c:pt>
                <c:pt idx="80">
                  <c:v>6.9587883348811479</c:v>
                </c:pt>
                <c:pt idx="81">
                  <c:v>0</c:v>
                </c:pt>
                <c:pt idx="82">
                  <c:v>2.7230041310404456</c:v>
                </c:pt>
                <c:pt idx="83">
                  <c:v>6.9587883348811479</c:v>
                </c:pt>
                <c:pt idx="84">
                  <c:v>0.60511202912009909</c:v>
                </c:pt>
                <c:pt idx="85">
                  <c:v>0</c:v>
                </c:pt>
                <c:pt idx="86">
                  <c:v>0.60511202912009909</c:v>
                </c:pt>
                <c:pt idx="87">
                  <c:v>0</c:v>
                </c:pt>
                <c:pt idx="88">
                  <c:v>0.60511202912009909</c:v>
                </c:pt>
                <c:pt idx="89">
                  <c:v>1.8153360873602948</c:v>
                </c:pt>
                <c:pt idx="90">
                  <c:v>0</c:v>
                </c:pt>
                <c:pt idx="91">
                  <c:v>0</c:v>
                </c:pt>
                <c:pt idx="92">
                  <c:v>1.5127800728002481</c:v>
                </c:pt>
                <c:pt idx="93">
                  <c:v>0</c:v>
                </c:pt>
                <c:pt idx="94">
                  <c:v>0</c:v>
                </c:pt>
                <c:pt idx="95">
                  <c:v>1.8153360873602948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22E-4699-BB41-EF3BDDB816FE}"/>
            </c:ext>
          </c:extLst>
        </c:ser>
        <c:ser>
          <c:idx val="3"/>
          <c:order val="3"/>
          <c:tx>
            <c:strRef>
              <c:f>'Pg Basis on Chl a'!$J$2:$K$2</c:f>
              <c:strCache>
                <c:ptCount val="1"/>
                <c:pt idx="0">
                  <c:v>Surface Leaves data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8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'Pg Basis on Chl a'!$J$4:$J$75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91</c:v>
                </c:pt>
                <c:pt idx="9">
                  <c:v>91</c:v>
                </c:pt>
                <c:pt idx="10">
                  <c:v>91</c:v>
                </c:pt>
                <c:pt idx="11">
                  <c:v>91</c:v>
                </c:pt>
                <c:pt idx="12">
                  <c:v>91</c:v>
                </c:pt>
                <c:pt idx="13">
                  <c:v>91</c:v>
                </c:pt>
                <c:pt idx="14">
                  <c:v>91</c:v>
                </c:pt>
                <c:pt idx="15">
                  <c:v>91</c:v>
                </c:pt>
                <c:pt idx="16">
                  <c:v>136</c:v>
                </c:pt>
                <c:pt idx="17">
                  <c:v>136</c:v>
                </c:pt>
                <c:pt idx="18">
                  <c:v>136</c:v>
                </c:pt>
                <c:pt idx="19">
                  <c:v>136</c:v>
                </c:pt>
                <c:pt idx="20">
                  <c:v>136</c:v>
                </c:pt>
                <c:pt idx="21">
                  <c:v>136</c:v>
                </c:pt>
                <c:pt idx="22">
                  <c:v>136</c:v>
                </c:pt>
                <c:pt idx="23">
                  <c:v>136</c:v>
                </c:pt>
                <c:pt idx="24">
                  <c:v>221</c:v>
                </c:pt>
                <c:pt idx="25">
                  <c:v>221</c:v>
                </c:pt>
                <c:pt idx="26">
                  <c:v>221</c:v>
                </c:pt>
                <c:pt idx="27">
                  <c:v>221</c:v>
                </c:pt>
                <c:pt idx="28">
                  <c:v>221</c:v>
                </c:pt>
                <c:pt idx="29">
                  <c:v>221</c:v>
                </c:pt>
                <c:pt idx="30">
                  <c:v>221</c:v>
                </c:pt>
                <c:pt idx="31">
                  <c:v>221</c:v>
                </c:pt>
                <c:pt idx="32">
                  <c:v>351</c:v>
                </c:pt>
                <c:pt idx="33">
                  <c:v>351</c:v>
                </c:pt>
                <c:pt idx="34">
                  <c:v>351</c:v>
                </c:pt>
                <c:pt idx="35">
                  <c:v>351</c:v>
                </c:pt>
                <c:pt idx="36">
                  <c:v>351</c:v>
                </c:pt>
                <c:pt idx="37">
                  <c:v>351</c:v>
                </c:pt>
                <c:pt idx="38">
                  <c:v>351</c:v>
                </c:pt>
                <c:pt idx="39">
                  <c:v>351</c:v>
                </c:pt>
                <c:pt idx="40">
                  <c:v>552</c:v>
                </c:pt>
                <c:pt idx="41">
                  <c:v>552</c:v>
                </c:pt>
                <c:pt idx="42">
                  <c:v>552</c:v>
                </c:pt>
                <c:pt idx="43">
                  <c:v>552</c:v>
                </c:pt>
                <c:pt idx="44">
                  <c:v>552</c:v>
                </c:pt>
                <c:pt idx="45">
                  <c:v>552</c:v>
                </c:pt>
                <c:pt idx="46">
                  <c:v>552</c:v>
                </c:pt>
                <c:pt idx="47">
                  <c:v>552</c:v>
                </c:pt>
                <c:pt idx="48">
                  <c:v>845</c:v>
                </c:pt>
                <c:pt idx="49">
                  <c:v>845</c:v>
                </c:pt>
                <c:pt idx="50">
                  <c:v>845</c:v>
                </c:pt>
                <c:pt idx="51">
                  <c:v>845</c:v>
                </c:pt>
                <c:pt idx="52">
                  <c:v>845</c:v>
                </c:pt>
                <c:pt idx="53">
                  <c:v>845</c:v>
                </c:pt>
                <c:pt idx="54">
                  <c:v>845</c:v>
                </c:pt>
                <c:pt idx="55">
                  <c:v>845</c:v>
                </c:pt>
                <c:pt idx="56">
                  <c:v>1300</c:v>
                </c:pt>
                <c:pt idx="57">
                  <c:v>1300</c:v>
                </c:pt>
                <c:pt idx="58">
                  <c:v>1300</c:v>
                </c:pt>
                <c:pt idx="59">
                  <c:v>1300</c:v>
                </c:pt>
                <c:pt idx="60">
                  <c:v>1300</c:v>
                </c:pt>
                <c:pt idx="61">
                  <c:v>1300</c:v>
                </c:pt>
                <c:pt idx="62">
                  <c:v>1300</c:v>
                </c:pt>
                <c:pt idx="63">
                  <c:v>1300</c:v>
                </c:pt>
                <c:pt idx="64">
                  <c:v>1950</c:v>
                </c:pt>
                <c:pt idx="65">
                  <c:v>1950</c:v>
                </c:pt>
                <c:pt idx="66">
                  <c:v>1950</c:v>
                </c:pt>
                <c:pt idx="67">
                  <c:v>1950</c:v>
                </c:pt>
                <c:pt idx="68">
                  <c:v>1950</c:v>
                </c:pt>
                <c:pt idx="69">
                  <c:v>1950</c:v>
                </c:pt>
                <c:pt idx="70">
                  <c:v>1950</c:v>
                </c:pt>
                <c:pt idx="71">
                  <c:v>1950</c:v>
                </c:pt>
              </c:numCache>
            </c:numRef>
          </c:xVal>
          <c:yVal>
            <c:numRef>
              <c:f>'Pg Basis on Chl a'!$K$4:$K$75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26.88738519174289</c:v>
                </c:pt>
                <c:pt idx="9">
                  <c:v>25.986132056824072</c:v>
                </c:pt>
                <c:pt idx="10">
                  <c:v>22.230910661329286</c:v>
                </c:pt>
                <c:pt idx="11">
                  <c:v>22.681537228788688</c:v>
                </c:pt>
                <c:pt idx="12">
                  <c:v>27.338011759202296</c:v>
                </c:pt>
                <c:pt idx="13">
                  <c:v>25.986132056824072</c:v>
                </c:pt>
                <c:pt idx="14">
                  <c:v>26.286549768463658</c:v>
                </c:pt>
                <c:pt idx="15">
                  <c:v>26.737176335923053</c:v>
                </c:pt>
                <c:pt idx="16">
                  <c:v>34.698245694372112</c:v>
                </c:pt>
                <c:pt idx="17">
                  <c:v>33.196157136174321</c:v>
                </c:pt>
                <c:pt idx="18">
                  <c:v>27.338011759202296</c:v>
                </c:pt>
                <c:pt idx="19">
                  <c:v>26.136340912643913</c:v>
                </c:pt>
                <c:pt idx="20">
                  <c:v>34.698245694372112</c:v>
                </c:pt>
                <c:pt idx="21">
                  <c:v>33.796992559453351</c:v>
                </c:pt>
                <c:pt idx="22">
                  <c:v>33.346365991993956</c:v>
                </c:pt>
                <c:pt idx="23">
                  <c:v>34.998663406011644</c:v>
                </c:pt>
                <c:pt idx="24">
                  <c:v>46.114118736676332</c:v>
                </c:pt>
                <c:pt idx="25">
                  <c:v>45.963909880856555</c:v>
                </c:pt>
                <c:pt idx="26">
                  <c:v>36.050125396750232</c:v>
                </c:pt>
                <c:pt idx="27">
                  <c:v>34.698245694372112</c:v>
                </c:pt>
                <c:pt idx="28">
                  <c:v>43.860985899379443</c:v>
                </c:pt>
                <c:pt idx="29">
                  <c:v>45.663492169216944</c:v>
                </c:pt>
                <c:pt idx="30">
                  <c:v>44.762239034298211</c:v>
                </c:pt>
                <c:pt idx="31">
                  <c:v>42.509106197001316</c:v>
                </c:pt>
                <c:pt idx="32">
                  <c:v>61.886048597754453</c:v>
                </c:pt>
                <c:pt idx="33">
                  <c:v>61.585630886115013</c:v>
                </c:pt>
                <c:pt idx="34">
                  <c:v>45.212865601757514</c:v>
                </c:pt>
                <c:pt idx="35">
                  <c:v>43.260150476100357</c:v>
                </c:pt>
                <c:pt idx="36">
                  <c:v>51.972264113648137</c:v>
                </c:pt>
                <c:pt idx="37">
                  <c:v>58.731662625538917</c:v>
                </c:pt>
                <c:pt idx="38">
                  <c:v>57.830409490620077</c:v>
                </c:pt>
                <c:pt idx="39">
                  <c:v>50.470175555450325</c:v>
                </c:pt>
                <c:pt idx="40">
                  <c:v>75.404845621535927</c:v>
                </c:pt>
                <c:pt idx="41">
                  <c:v>78.559231593751278</c:v>
                </c:pt>
                <c:pt idx="42">
                  <c:v>54.525814662584793</c:v>
                </c:pt>
                <c:pt idx="43">
                  <c:v>51.071010978729511</c:v>
                </c:pt>
                <c:pt idx="44">
                  <c:v>60.534168895376425</c:v>
                </c:pt>
                <c:pt idx="45">
                  <c:v>70.898579946942121</c:v>
                </c:pt>
                <c:pt idx="46">
                  <c:v>69.847117956203576</c:v>
                </c:pt>
                <c:pt idx="47">
                  <c:v>60.083542327917051</c:v>
                </c:pt>
                <c:pt idx="48">
                  <c:v>86.670509808020199</c:v>
                </c:pt>
                <c:pt idx="49">
                  <c:v>84.567585826543251</c:v>
                </c:pt>
                <c:pt idx="50">
                  <c:v>59.632915760457784</c:v>
                </c:pt>
                <c:pt idx="51">
                  <c:v>57.529991778980573</c:v>
                </c:pt>
                <c:pt idx="52">
                  <c:v>64.890225714150432</c:v>
                </c:pt>
                <c:pt idx="53">
                  <c:v>76.155889900634605</c:v>
                </c:pt>
                <c:pt idx="54">
                  <c:v>76.606516468094242</c:v>
                </c:pt>
                <c:pt idx="55">
                  <c:v>61.735839741934889</c:v>
                </c:pt>
                <c:pt idx="56">
                  <c:v>86.820718663840154</c:v>
                </c:pt>
                <c:pt idx="57">
                  <c:v>79.460484728670295</c:v>
                </c:pt>
                <c:pt idx="58">
                  <c:v>59.032080337178513</c:v>
                </c:pt>
                <c:pt idx="59">
                  <c:v>49.11829585307219</c:v>
                </c:pt>
                <c:pt idx="60">
                  <c:v>69.546700244563979</c:v>
                </c:pt>
                <c:pt idx="61">
                  <c:v>79.460484728670295</c:v>
                </c:pt>
                <c:pt idx="62">
                  <c:v>79.460484728670295</c:v>
                </c:pt>
                <c:pt idx="63">
                  <c:v>54.826232374224311</c:v>
                </c:pt>
                <c:pt idx="64">
                  <c:v>72.550877360959575</c:v>
                </c:pt>
                <c:pt idx="65">
                  <c:v>68.795655965465187</c:v>
                </c:pt>
                <c:pt idx="66">
                  <c:v>54.075188095125363</c:v>
                </c:pt>
                <c:pt idx="67">
                  <c:v>33.045948280354381</c:v>
                </c:pt>
                <c:pt idx="68">
                  <c:v>54.075188095125363</c:v>
                </c:pt>
                <c:pt idx="69">
                  <c:v>69.997326812023289</c:v>
                </c:pt>
                <c:pt idx="70">
                  <c:v>59.032080337178513</c:v>
                </c:pt>
                <c:pt idx="71">
                  <c:v>50.319966699630363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22E-4699-BB41-EF3BDDB816FE}"/>
            </c:ext>
          </c:extLst>
        </c:ser>
        <c:ser>
          <c:idx val="6"/>
          <c:order val="5"/>
          <c:tx>
            <c:strRef>
              <c:f>'Pg Basis on Chl a'!$R$2:$S$2</c:f>
              <c:strCache>
                <c:ptCount val="1"/>
                <c:pt idx="0">
                  <c:v>Submerged Leaves data</c:v>
                </c:pt>
              </c:strCache>
            </c:strRef>
          </c:tx>
          <c:spPr>
            <a:ln w="19050">
              <a:noFill/>
            </a:ln>
          </c:spPr>
          <c:marker>
            <c:symbol val="square"/>
            <c:size val="8"/>
            <c:spPr>
              <a:solidFill>
                <a:schemeClr val="bg1">
                  <a:lumMod val="65000"/>
                </a:schemeClr>
              </a:solidFill>
            </c:spPr>
          </c:marker>
          <c:xVal>
            <c:numRef>
              <c:f>'Pg Basis on Chl a'!$R$4:$R$75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65</c:v>
                </c:pt>
                <c:pt idx="9">
                  <c:v>65</c:v>
                </c:pt>
                <c:pt idx="10">
                  <c:v>65</c:v>
                </c:pt>
                <c:pt idx="11">
                  <c:v>65</c:v>
                </c:pt>
                <c:pt idx="12">
                  <c:v>65</c:v>
                </c:pt>
                <c:pt idx="13">
                  <c:v>65</c:v>
                </c:pt>
                <c:pt idx="14">
                  <c:v>65</c:v>
                </c:pt>
                <c:pt idx="15">
                  <c:v>65</c:v>
                </c:pt>
                <c:pt idx="16">
                  <c:v>91</c:v>
                </c:pt>
                <c:pt idx="17">
                  <c:v>91</c:v>
                </c:pt>
                <c:pt idx="18">
                  <c:v>91</c:v>
                </c:pt>
                <c:pt idx="19">
                  <c:v>91</c:v>
                </c:pt>
                <c:pt idx="20">
                  <c:v>91</c:v>
                </c:pt>
                <c:pt idx="21">
                  <c:v>91</c:v>
                </c:pt>
                <c:pt idx="22">
                  <c:v>91</c:v>
                </c:pt>
                <c:pt idx="23">
                  <c:v>91</c:v>
                </c:pt>
                <c:pt idx="24">
                  <c:v>136</c:v>
                </c:pt>
                <c:pt idx="25">
                  <c:v>136</c:v>
                </c:pt>
                <c:pt idx="26">
                  <c:v>136</c:v>
                </c:pt>
                <c:pt idx="27">
                  <c:v>136</c:v>
                </c:pt>
                <c:pt idx="28">
                  <c:v>136</c:v>
                </c:pt>
                <c:pt idx="29">
                  <c:v>136</c:v>
                </c:pt>
                <c:pt idx="30">
                  <c:v>136</c:v>
                </c:pt>
                <c:pt idx="31">
                  <c:v>136</c:v>
                </c:pt>
                <c:pt idx="32">
                  <c:v>221</c:v>
                </c:pt>
                <c:pt idx="33">
                  <c:v>221</c:v>
                </c:pt>
                <c:pt idx="34">
                  <c:v>221</c:v>
                </c:pt>
                <c:pt idx="35">
                  <c:v>221</c:v>
                </c:pt>
                <c:pt idx="36">
                  <c:v>221</c:v>
                </c:pt>
                <c:pt idx="37">
                  <c:v>221</c:v>
                </c:pt>
                <c:pt idx="38">
                  <c:v>221</c:v>
                </c:pt>
                <c:pt idx="39">
                  <c:v>221</c:v>
                </c:pt>
                <c:pt idx="40">
                  <c:v>351</c:v>
                </c:pt>
                <c:pt idx="41">
                  <c:v>351</c:v>
                </c:pt>
                <c:pt idx="42">
                  <c:v>351</c:v>
                </c:pt>
                <c:pt idx="43">
                  <c:v>351</c:v>
                </c:pt>
                <c:pt idx="44">
                  <c:v>351</c:v>
                </c:pt>
                <c:pt idx="45">
                  <c:v>351</c:v>
                </c:pt>
                <c:pt idx="46">
                  <c:v>351</c:v>
                </c:pt>
                <c:pt idx="47">
                  <c:v>351</c:v>
                </c:pt>
                <c:pt idx="48">
                  <c:v>552</c:v>
                </c:pt>
                <c:pt idx="49">
                  <c:v>552</c:v>
                </c:pt>
                <c:pt idx="50">
                  <c:v>552</c:v>
                </c:pt>
                <c:pt idx="51">
                  <c:v>552</c:v>
                </c:pt>
                <c:pt idx="52">
                  <c:v>552</c:v>
                </c:pt>
                <c:pt idx="53">
                  <c:v>552</c:v>
                </c:pt>
                <c:pt idx="54">
                  <c:v>552</c:v>
                </c:pt>
                <c:pt idx="55">
                  <c:v>552</c:v>
                </c:pt>
                <c:pt idx="56">
                  <c:v>845</c:v>
                </c:pt>
                <c:pt idx="57">
                  <c:v>845</c:v>
                </c:pt>
                <c:pt idx="58">
                  <c:v>845</c:v>
                </c:pt>
                <c:pt idx="59">
                  <c:v>845</c:v>
                </c:pt>
                <c:pt idx="60">
                  <c:v>845</c:v>
                </c:pt>
                <c:pt idx="61">
                  <c:v>845</c:v>
                </c:pt>
                <c:pt idx="62">
                  <c:v>845</c:v>
                </c:pt>
                <c:pt idx="63">
                  <c:v>845</c:v>
                </c:pt>
                <c:pt idx="64">
                  <c:v>1300</c:v>
                </c:pt>
                <c:pt idx="65">
                  <c:v>1300</c:v>
                </c:pt>
                <c:pt idx="66">
                  <c:v>1300</c:v>
                </c:pt>
                <c:pt idx="67">
                  <c:v>1300</c:v>
                </c:pt>
                <c:pt idx="68">
                  <c:v>1300</c:v>
                </c:pt>
                <c:pt idx="69">
                  <c:v>1300</c:v>
                </c:pt>
                <c:pt idx="70">
                  <c:v>1300</c:v>
                </c:pt>
                <c:pt idx="71">
                  <c:v>1300</c:v>
                </c:pt>
              </c:numCache>
            </c:numRef>
          </c:xVal>
          <c:yVal>
            <c:numRef>
              <c:f>'Pg Basis on Chl a'!$S$4:$S$75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20.555845146031405</c:v>
                </c:pt>
                <c:pt idx="9">
                  <c:v>7.7456807796640073</c:v>
                </c:pt>
                <c:pt idx="10">
                  <c:v>10.426877972624624</c:v>
                </c:pt>
                <c:pt idx="11">
                  <c:v>8.3415023780997046</c:v>
                </c:pt>
                <c:pt idx="12">
                  <c:v>6.2561267835747882</c:v>
                </c:pt>
                <c:pt idx="13">
                  <c:v>18.768380350724261</c:v>
                </c:pt>
                <c:pt idx="14">
                  <c:v>14.597629161674453</c:v>
                </c:pt>
                <c:pt idx="15">
                  <c:v>21.449577543684903</c:v>
                </c:pt>
                <c:pt idx="16">
                  <c:v>19.06629114994217</c:v>
                </c:pt>
                <c:pt idx="17">
                  <c:v>12.51225356714955</c:v>
                </c:pt>
                <c:pt idx="18">
                  <c:v>9.5331455749710852</c:v>
                </c:pt>
                <c:pt idx="19">
                  <c:v>11.916431968713857</c:v>
                </c:pt>
                <c:pt idx="20">
                  <c:v>12.51225356714955</c:v>
                </c:pt>
                <c:pt idx="21">
                  <c:v>18.470469551506476</c:v>
                </c:pt>
                <c:pt idx="22">
                  <c:v>17.576737153852942</c:v>
                </c:pt>
                <c:pt idx="23">
                  <c:v>16.980915555417226</c:v>
                </c:pt>
                <c:pt idx="24">
                  <c:v>29.79107992178464</c:v>
                </c:pt>
                <c:pt idx="25">
                  <c:v>18.172558752288669</c:v>
                </c:pt>
                <c:pt idx="26">
                  <c:v>16.087183157763686</c:v>
                </c:pt>
                <c:pt idx="27">
                  <c:v>20.853755945249247</c:v>
                </c:pt>
                <c:pt idx="28">
                  <c:v>19.364201949160016</c:v>
                </c:pt>
                <c:pt idx="29">
                  <c:v>26.811971929606262</c:v>
                </c:pt>
                <c:pt idx="30">
                  <c:v>25.918239531952583</c:v>
                </c:pt>
                <c:pt idx="31">
                  <c:v>25.620328732734787</c:v>
                </c:pt>
                <c:pt idx="32">
                  <c:v>46.771995477201891</c:v>
                </c:pt>
                <c:pt idx="33">
                  <c:v>23.534953138209914</c:v>
                </c:pt>
                <c:pt idx="34">
                  <c:v>22.343309941338482</c:v>
                </c:pt>
                <c:pt idx="35">
                  <c:v>32.472277114745246</c:v>
                </c:pt>
                <c:pt idx="36">
                  <c:v>26.514061130388331</c:v>
                </c:pt>
                <c:pt idx="37">
                  <c:v>36.34511750457726</c:v>
                </c:pt>
                <c:pt idx="38">
                  <c:v>37.238849902230811</c:v>
                </c:pt>
                <c:pt idx="39">
                  <c:v>36.34511750457726</c:v>
                </c:pt>
                <c:pt idx="40">
                  <c:v>59.880070642787125</c:v>
                </c:pt>
                <c:pt idx="41">
                  <c:v>21.747488342902784</c:v>
                </c:pt>
                <c:pt idx="42">
                  <c:v>25.0245071342991</c:v>
                </c:pt>
                <c:pt idx="43">
                  <c:v>39.622136295973696</c:v>
                </c:pt>
                <c:pt idx="44">
                  <c:v>28.599436724913229</c:v>
                </c:pt>
                <c:pt idx="45">
                  <c:v>42.005422689716241</c:v>
                </c:pt>
                <c:pt idx="46">
                  <c:v>47.069906276419815</c:v>
                </c:pt>
                <c:pt idx="47">
                  <c:v>45.878263079548248</c:v>
                </c:pt>
                <c:pt idx="48">
                  <c:v>69.413216217758233</c:v>
                </c:pt>
                <c:pt idx="49">
                  <c:v>16.980915555417226</c:v>
                </c:pt>
                <c:pt idx="50">
                  <c:v>20.257934346813592</c:v>
                </c:pt>
                <c:pt idx="51">
                  <c:v>38.430493099102144</c:v>
                </c:pt>
                <c:pt idx="52">
                  <c:v>25.322417933516899</c:v>
                </c:pt>
                <c:pt idx="53">
                  <c:v>40.515868693627027</c:v>
                </c:pt>
                <c:pt idx="54">
                  <c:v>50.049014268598199</c:v>
                </c:pt>
                <c:pt idx="55">
                  <c:v>48.559460272508957</c:v>
                </c:pt>
                <c:pt idx="56">
                  <c:v>61.071713839658514</c:v>
                </c:pt>
                <c:pt idx="57">
                  <c:v>3.872840389831997</c:v>
                </c:pt>
                <c:pt idx="58">
                  <c:v>8.0435915788818537</c:v>
                </c:pt>
                <c:pt idx="59">
                  <c:v>31.280633917873796</c:v>
                </c:pt>
                <c:pt idx="60">
                  <c:v>6.2561267835747882</c:v>
                </c:pt>
                <c:pt idx="61">
                  <c:v>31.280633917873796</c:v>
                </c:pt>
                <c:pt idx="62">
                  <c:v>43.197065886587815</c:v>
                </c:pt>
                <c:pt idx="63">
                  <c:v>39.92004709519135</c:v>
                </c:pt>
                <c:pt idx="64">
                  <c:v>40.515868693627027</c:v>
                </c:pt>
                <c:pt idx="65">
                  <c:v>0</c:v>
                </c:pt>
                <c:pt idx="66">
                  <c:v>0</c:v>
                </c:pt>
                <c:pt idx="67">
                  <c:v>2.9791079921784638</c:v>
                </c:pt>
                <c:pt idx="68">
                  <c:v>0</c:v>
                </c:pt>
                <c:pt idx="69">
                  <c:v>6.2561267835747882</c:v>
                </c:pt>
                <c:pt idx="70">
                  <c:v>24.130774736645591</c:v>
                </c:pt>
                <c:pt idx="71">
                  <c:v>17.576737153852942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22E-4699-BB41-EF3BDDB81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848384"/>
        <c:axId val="60871040"/>
      </c:scatterChart>
      <c:scatterChart>
        <c:scatterStyle val="smoothMarker"/>
        <c:varyColors val="0"/>
        <c:ser>
          <c:idx val="0"/>
          <c:order val="0"/>
          <c:tx>
            <c:strRef>
              <c:f>'Pg Basis on Chl a'!$D$2:$E$2</c:f>
              <c:strCache>
                <c:ptCount val="1"/>
                <c:pt idx="0">
                  <c:v>Seedling Leaves Fit</c:v>
                </c:pt>
              </c:strCache>
            </c:strRef>
          </c:tx>
          <c:spPr>
            <a:ln w="254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'Pg Basis on Chl a'!$D$4:$D$224</c:f>
              <c:numCache>
                <c:formatCode>General</c:formatCode>
                <c:ptCount val="22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  <c:pt idx="211">
                  <c:v>2110</c:v>
                </c:pt>
                <c:pt idx="212">
                  <c:v>2120</c:v>
                </c:pt>
                <c:pt idx="213">
                  <c:v>2130</c:v>
                </c:pt>
                <c:pt idx="214">
                  <c:v>2140</c:v>
                </c:pt>
                <c:pt idx="215">
                  <c:v>2150</c:v>
                </c:pt>
                <c:pt idx="216">
                  <c:v>2160</c:v>
                </c:pt>
                <c:pt idx="217">
                  <c:v>2170</c:v>
                </c:pt>
                <c:pt idx="218">
                  <c:v>2180</c:v>
                </c:pt>
                <c:pt idx="219">
                  <c:v>2190</c:v>
                </c:pt>
                <c:pt idx="220">
                  <c:v>2200</c:v>
                </c:pt>
              </c:numCache>
            </c:numRef>
          </c:xVal>
          <c:yVal>
            <c:numRef>
              <c:f>'Pg Basis on Chl a'!$E$4:$E$224</c:f>
              <c:numCache>
                <c:formatCode>General</c:formatCode>
                <c:ptCount val="221"/>
                <c:pt idx="0">
                  <c:v>0</c:v>
                </c:pt>
                <c:pt idx="1">
                  <c:v>1.1719931760264448</c:v>
                </c:pt>
                <c:pt idx="2">
                  <c:v>2.1295362398174293</c:v>
                </c:pt>
                <c:pt idx="3">
                  <c:v>2.9020590879661028</c:v>
                </c:pt>
                <c:pt idx="4">
                  <c:v>3.5154015821538467</c:v>
                </c:pt>
                <c:pt idx="5">
                  <c:v>3.9922241122221429</c:v>
                </c:pt>
                <c:pt idx="6">
                  <c:v>4.3523730845979784</c:v>
                </c:pt>
                <c:pt idx="7">
                  <c:v>4.6132061472385075</c:v>
                </c:pt>
                <c:pt idx="8">
                  <c:v>4.7898814592080186</c:v>
                </c:pt>
                <c:pt idx="9">
                  <c:v>4.8956148617245647</c:v>
                </c:pt>
                <c:pt idx="10">
                  <c:v>4.9419084027518529</c:v>
                </c:pt>
                <c:pt idx="11">
                  <c:v>4.9387533042295413</c:v>
                </c:pt>
                <c:pt idx="12">
                  <c:v>4.8948101355765647</c:v>
                </c:pt>
                <c:pt idx="13">
                  <c:v>4.8175686653382845</c:v>
                </c:pt>
                <c:pt idx="14">
                  <c:v>4.71348960133869</c:v>
                </c:pt>
                <c:pt idx="15">
                  <c:v>4.5881301953502929</c:v>
                </c:pt>
                <c:pt idx="16">
                  <c:v>4.4462554783242014</c:v>
                </c:pt>
                <c:pt idx="17">
                  <c:v>4.2919367041337093</c:v>
                </c:pt>
                <c:pt idx="18">
                  <c:v>4.1286384113293684</c:v>
                </c:pt>
                <c:pt idx="19">
                  <c:v>3.9592953615638176</c:v>
                </c:pt>
                <c:pt idx="20">
                  <c:v>3.7863804783077439</c:v>
                </c:pt>
                <c:pt idx="21">
                  <c:v>3.6119647886146096</c:v>
                </c:pt>
                <c:pt idx="22">
                  <c:v>3.4377702625391202</c:v>
                </c:pt>
                <c:pt idx="23">
                  <c:v>3.2652163480570588</c:v>
                </c:pt>
                <c:pt idx="24">
                  <c:v>3.0954609127941777</c:v>
                </c:pt>
                <c:pt idx="25">
                  <c:v>2.9294362264880998</c:v>
                </c:pt>
                <c:pt idx="26">
                  <c:v>2.7678805489289249</c:v>
                </c:pt>
                <c:pt idx="27">
                  <c:v>2.61136582629883</c:v>
                </c:pt>
                <c:pt idx="28">
                  <c:v>2.4603219435905359</c:v>
                </c:pt>
                <c:pt idx="29">
                  <c:v>2.3150579314419439</c:v>
                </c:pt>
                <c:pt idx="30">
                  <c:v>2.1757804816647477</c:v>
                </c:pt>
                <c:pt idx="31">
                  <c:v>2.0426100864106944</c:v>
                </c:pt>
                <c:pt idx="32">
                  <c:v>1.9155950808192801</c:v>
                </c:pt>
                <c:pt idx="33">
                  <c:v>1.7947238376753665</c:v>
                </c:pt>
                <c:pt idx="34">
                  <c:v>1.6799353346785655</c:v>
                </c:pt>
                <c:pt idx="35">
                  <c:v>1.5711282900289925</c:v>
                </c:pt>
                <c:pt idx="36">
                  <c:v>1.4681690398459017</c:v>
                </c:pt>
                <c:pt idx="37">
                  <c:v>1.3708983111693898</c:v>
                </c:pt>
                <c:pt idx="38">
                  <c:v>1.2791370266938658</c:v>
                </c:pt>
                <c:pt idx="39">
                  <c:v>1.1926912617136087</c:v>
                </c:pt>
                <c:pt idx="40">
                  <c:v>1.1113564598203935</c:v>
                </c:pt>
                <c:pt idx="41">
                  <c:v>1.0349210014946162</c:v>
                </c:pt>
                <c:pt idx="42">
                  <c:v>0.96316920871013045</c:v>
                </c:pt>
                <c:pt idx="43">
                  <c:v>0.8958838588800726</c:v>
                </c:pt>
                <c:pt idx="44">
                  <c:v>0.8328482727745149</c:v>
                </c:pt>
                <c:pt idx="45">
                  <c:v>0.77384803332153418</c:v>
                </c:pt>
                <c:pt idx="46">
                  <c:v>0.71867238535575828</c:v>
                </c:pt>
                <c:pt idx="47">
                  <c:v>0.66711536030735041</c:v>
                </c:pt>
                <c:pt idx="48">
                  <c:v>0.61897666444519384</c:v>
                </c:pt>
                <c:pt idx="49">
                  <c:v>0.57406236452488479</c:v>
                </c:pt>
                <c:pt idx="50">
                  <c:v>0.53218540047731833</c:v>
                </c:pt>
                <c:pt idx="51">
                  <c:v>0.493165951046664</c:v>
                </c:pt>
                <c:pt idx="52">
                  <c:v>0.45683167499357596</c:v>
                </c:pt>
                <c:pt idx="53">
                  <c:v>0.42301784757205585</c:v>
                </c:pt>
                <c:pt idx="54">
                  <c:v>0.39156740942372631</c:v>
                </c:pt>
                <c:pt idx="55">
                  <c:v>0.36233094277296052</c:v>
                </c:pt>
                <c:pt idx="56">
                  <c:v>0.33516658781599146</c:v>
                </c:pt>
                <c:pt idx="57">
                  <c:v>0.30993991044651975</c:v>
                </c:pt>
                <c:pt idx="58">
                  <c:v>0.28652373092207101</c:v>
                </c:pt>
                <c:pt idx="59">
                  <c:v>0.2647979217252725</c:v>
                </c:pt>
                <c:pt idx="60">
                  <c:v>0.24464918169090094</c:v>
                </c:pt>
                <c:pt idx="61">
                  <c:v>0.225970792433482</c:v>
                </c:pt>
                <c:pt idx="62">
                  <c:v>0.20866236220473777</c:v>
                </c:pt>
                <c:pt idx="63">
                  <c:v>0.19262956151971258</c:v>
                </c:pt>
                <c:pt idx="64">
                  <c:v>0.17778385420174325</c:v>
                </c:pt>
                <c:pt idx="65">
                  <c:v>0.16404222689742287</c:v>
                </c:pt>
                <c:pt idx="66">
                  <c:v>0.15132691959275346</c:v>
                </c:pt>
                <c:pt idx="67">
                  <c:v>0.1395651592113549</c:v>
                </c:pt>
                <c:pt idx="68">
                  <c:v>0.12868889798641939</c:v>
                </c:pt>
                <c:pt idx="69">
                  <c:v>0.11863455796281422</c:v>
                </c:pt>
                <c:pt idx="70">
                  <c:v>0.10934278269753704</c:v>
                </c:pt>
                <c:pt idx="71">
                  <c:v>0.10075819697999142</c:v>
                </c:pt>
                <c:pt idx="72">
                  <c:v>9.2829175182958745E-2</c:v>
                </c:pt>
                <c:pt idx="73">
                  <c:v>8.5507618676261568E-2</c:v>
                </c:pt>
                <c:pt idx="74">
                  <c:v>7.874874258380872E-2</c:v>
                </c:pt>
                <c:pt idx="75">
                  <c:v>7.2510872037502533E-2</c:v>
                </c:pt>
                <c:pt idx="76">
                  <c:v>6.675524797519089E-2</c:v>
                </c:pt>
                <c:pt idx="77">
                  <c:v>6.1445842441733067E-2</c:v>
                </c:pt>
                <c:pt idx="78">
                  <c:v>5.6549183279836997E-2</c:v>
                </c:pt>
                <c:pt idx="79">
                  <c:v>5.2034188038531506E-2</c:v>
                </c:pt>
                <c:pt idx="80">
                  <c:v>4.7872006880032958E-2</c:v>
                </c:pt>
                <c:pt idx="81">
                  <c:v>4.4035874228732758E-2</c:v>
                </c:pt>
                <c:pt idx="82">
                  <c:v>4.0500968877597084E-2</c:v>
                </c:pt>
                <c:pt idx="83">
                  <c:v>3.7244282246202402E-2</c:v>
                </c:pt>
                <c:pt idx="84">
                  <c:v>3.4244494469778432E-2</c:v>
                </c:pt>
                <c:pt idx="85">
                  <c:v>3.14818579890771E-2</c:v>
                </c:pt>
                <c:pt idx="86">
                  <c:v>2.8938088305744552E-2</c:v>
                </c:pt>
                <c:pt idx="87">
                  <c:v>2.6596261566455452E-2</c:v>
                </c:pt>
                <c:pt idx="88">
                  <c:v>2.4440718640697398E-2</c:v>
                </c:pt>
                <c:pt idx="89">
                  <c:v>2.2456975361263249E-2</c:v>
                </c:pt>
                <c:pt idx="90">
                  <c:v>2.0631638602702288E-2</c:v>
                </c:pt>
                <c:pt idx="91">
                  <c:v>1.8952327880824727E-2</c:v>
                </c:pt>
                <c:pt idx="92">
                  <c:v>1.7407602165472588E-2</c:v>
                </c:pt>
                <c:pt idx="93">
                  <c:v>1.5986891608876664E-2</c:v>
                </c:pt>
                <c:pt idx="94">
                  <c:v>1.4680433902752485E-2</c:v>
                </c:pt>
                <c:pt idx="95">
                  <c:v>1.3479214988628464E-2</c:v>
                </c:pt>
                <c:pt idx="96">
                  <c:v>1.2374913857568202E-2</c:v>
                </c:pt>
                <c:pt idx="97">
                  <c:v>1.1359851187288191E-2</c:v>
                </c:pt>
                <c:pt idx="98">
                  <c:v>1.0426941576551918E-2</c:v>
                </c:pt>
                <c:pt idx="99">
                  <c:v>9.5696491485396055E-3</c:v>
                </c:pt>
                <c:pt idx="100">
                  <c:v>8.7819463065537291E-3</c:v>
                </c:pt>
                <c:pt idx="101">
                  <c:v>8.0582754368657347E-3</c:v>
                </c:pt>
                <c:pt idx="102">
                  <c:v>7.3935133646652364E-3</c:v>
                </c:pt>
                <c:pt idx="103">
                  <c:v>6.7829383799127884E-3</c:v>
                </c:pt>
                <c:pt idx="104">
                  <c:v>6.2221996603727464E-3</c:v>
                </c:pt>
                <c:pt idx="105">
                  <c:v>5.7072889291969403E-3</c:v>
                </c:pt>
                <c:pt idx="106">
                  <c:v>5.2345141941228827E-3</c:v>
                </c:pt>
                <c:pt idx="107">
                  <c:v>4.8004754246296442E-3</c:v>
                </c:pt>
                <c:pt idx="108">
                  <c:v>4.4020420322578736E-3</c:v>
                </c:pt>
                <c:pt idx="109">
                  <c:v>4.0363320277425176E-3</c:v>
                </c:pt>
                <c:pt idx="110">
                  <c:v>3.7006927366341541E-3</c:v>
                </c:pt>
                <c:pt idx="111">
                  <c:v>3.3926829626997382E-3</c:v>
                </c:pt>
                <c:pt idx="112">
                  <c:v>3.1100564956061671E-3</c:v>
                </c:pt>
                <c:pt idx="113">
                  <c:v>2.8507468662092982E-3</c:v>
                </c:pt>
                <c:pt idx="114">
                  <c:v>2.6128532592089582E-3</c:v>
                </c:pt>
                <c:pt idx="115">
                  <c:v>2.3946274989995052E-3</c:v>
                </c:pt>
                <c:pt idx="116">
                  <c:v>2.1944620302593236E-3</c:v>
                </c:pt>
                <c:pt idx="117">
                  <c:v>2.0108788201957579E-3</c:v>
                </c:pt>
                <c:pt idx="118">
                  <c:v>1.8425191144081493E-3</c:v>
                </c:pt>
                <c:pt idx="119">
                  <c:v>1.688133983066752E-3</c:v>
                </c:pt>
                <c:pt idx="120">
                  <c:v>1.5465755985430763E-3</c:v>
                </c:pt>
                <c:pt idx="121">
                  <c:v>1.4167891897830011E-3</c:v>
                </c:pt>
                <c:pt idx="122">
                  <c:v>1.2978056226019901E-3</c:v>
                </c:pt>
                <c:pt idx="123">
                  <c:v>1.1887345587164274E-3</c:v>
                </c:pt>
                <c:pt idx="124">
                  <c:v>1.0887581497198158E-3</c:v>
                </c:pt>
                <c:pt idx="125">
                  <c:v>9.9712522538135655E-4</c:v>
                </c:pt>
                <c:pt idx="126">
                  <c:v>9.1314593859977557E-4</c:v>
                </c:pt>
                <c:pt idx="127">
                  <c:v>8.3618683209989576E-4</c:v>
                </c:pt>
                <c:pt idx="128">
                  <c:v>7.6566629452542469E-4</c:v>
                </c:pt>
                <c:pt idx="129">
                  <c:v>7.01050375969972E-4</c:v>
                </c:pt>
                <c:pt idx="130">
                  <c:v>6.4184893521066681E-4</c:v>
                </c:pt>
                <c:pt idx="131">
                  <c:v>5.8761209297510282E-4</c:v>
                </c:pt>
                <c:pt idx="132">
                  <c:v>5.3792696749290891E-4</c:v>
                </c:pt>
                <c:pt idx="133">
                  <c:v>4.9241467036706301E-4</c:v>
                </c:pt>
                <c:pt idx="134">
                  <c:v>4.5072754245645318E-4</c:v>
                </c:pt>
                <c:pt idx="135">
                  <c:v>4.1254661099815422E-4</c:v>
                </c:pt>
                <c:pt idx="136">
                  <c:v>3.7757925062382872E-4</c:v>
                </c:pt>
                <c:pt idx="137">
                  <c:v>3.4555703224658287E-4</c:v>
                </c:pt>
                <c:pt idx="138">
                  <c:v>3.1623374502002291E-4</c:v>
                </c:pt>
                <c:pt idx="139">
                  <c:v>2.8938357770643211E-4</c:v>
                </c:pt>
                <c:pt idx="140">
                  <c:v>2.647994468424242E-4</c:v>
                </c:pt>
                <c:pt idx="141">
                  <c:v>2.42291460063737E-4</c:v>
                </c:pt>
                <c:pt idx="142">
                  <c:v>2.2168550385170794E-4</c:v>
                </c:pt>
                <c:pt idx="143">
                  <c:v>2.0282194579733642E-4</c:v>
                </c:pt>
                <c:pt idx="144">
                  <c:v>1.8555444224964846E-4</c:v>
                </c:pt>
                <c:pt idx="145">
                  <c:v>1.6974884292773803E-4</c:v>
                </c:pt>
                <c:pt idx="146">
                  <c:v>1.5528218473451953E-4</c:v>
                </c:pt>
                <c:pt idx="147">
                  <c:v>1.4204176761893592E-4</c:v>
                </c:pt>
                <c:pt idx="148">
                  <c:v>1.2992430589555911E-4</c:v>
                </c:pt>
                <c:pt idx="149">
                  <c:v>1.1883514894982754E-4</c:v>
                </c:pt>
                <c:pt idx="150">
                  <c:v>1.0868756573651944E-4</c:v>
                </c:pt>
                <c:pt idx="151">
                  <c:v>9.9402087921609373E-5</c:v>
                </c:pt>
                <c:pt idx="152">
                  <c:v>9.0905906925964136E-5</c:v>
                </c:pt>
                <c:pt idx="153">
                  <c:v>8.3132320506111725E-5</c:v>
                </c:pt>
                <c:pt idx="154">
                  <c:v>7.6020224854767869E-5</c:v>
                </c:pt>
                <c:pt idx="155">
                  <c:v>6.9513648524265469E-5</c:v>
                </c:pt>
                <c:pt idx="156">
                  <c:v>6.3561324771460508E-5</c:v>
                </c:pt>
                <c:pt idx="157">
                  <c:v>5.8116299195003385E-5</c:v>
                </c:pt>
                <c:pt idx="158">
                  <c:v>5.3135569786826464E-5</c:v>
                </c:pt>
                <c:pt idx="159">
                  <c:v>4.8579756750936909E-5</c:v>
                </c:pt>
                <c:pt idx="160">
                  <c:v>4.4412799655603203E-5</c:v>
                </c:pt>
                <c:pt idx="161">
                  <c:v>4.0601679681228305E-5</c:v>
                </c:pt>
                <c:pt idx="162">
                  <c:v>3.7116164906861788E-5</c:v>
                </c:pt>
                <c:pt idx="163">
                  <c:v>3.3928576744635812E-5</c:v>
                </c:pt>
                <c:pt idx="164">
                  <c:v>3.1013575784540099E-5</c:v>
                </c:pt>
                <c:pt idx="165">
                  <c:v>2.8347965452866959E-5</c:v>
                </c:pt>
                <c:pt idx="166">
                  <c:v>2.5910512017353284E-5</c:v>
                </c:pt>
                <c:pt idx="167">
                  <c:v>2.3681779591355883E-5</c:v>
                </c:pt>
                <c:pt idx="168">
                  <c:v>2.1643978899171614E-5</c:v>
                </c:pt>
                <c:pt idx="169">
                  <c:v>1.9780828665568521E-5</c:v>
                </c:pt>
                <c:pt idx="170">
                  <c:v>1.8077428585449048E-5</c:v>
                </c:pt>
                <c:pt idx="171">
                  <c:v>1.652014291493663E-5</c:v>
                </c:pt>
                <c:pt idx="172">
                  <c:v>1.5096493803675978E-5</c:v>
                </c:pt>
                <c:pt idx="173">
                  <c:v>1.3795063560289435E-5</c:v>
                </c:pt>
                <c:pt idx="174">
                  <c:v>1.2605405109253444E-5</c:v>
                </c:pt>
                <c:pt idx="175">
                  <c:v>1.1517959958406994E-5</c:v>
                </c:pt>
                <c:pt idx="176">
                  <c:v>1.052398305231062E-5</c:v>
                </c:pt>
                <c:pt idx="177">
                  <c:v>9.6154739381269726E-6</c:v>
                </c:pt>
                <c:pt idx="178">
                  <c:v>8.7851137179680863E-6</c:v>
                </c:pt>
                <c:pt idx="179">
                  <c:v>8.0262073050703241E-6</c:v>
                </c:pt>
                <c:pt idx="180">
                  <c:v>7.3326305410380043E-6</c:v>
                </c:pt>
                <c:pt idx="181">
                  <c:v>6.6987817680167874E-6</c:v>
                </c:pt>
                <c:pt idx="182">
                  <c:v>6.1195374832846532E-6</c:v>
                </c:pt>
                <c:pt idx="183">
                  <c:v>5.5902117346198992E-6</c:v>
                </c:pt>
                <c:pt idx="184">
                  <c:v>5.1065189431491447E-6</c:v>
                </c:pt>
                <c:pt idx="185">
                  <c:v>4.6645398663914685E-6</c:v>
                </c:pt>
                <c:pt idx="186">
                  <c:v>4.2606904380947228E-6</c:v>
                </c:pt>
                <c:pt idx="187">
                  <c:v>3.8916932433710289E-6</c:v>
                </c:pt>
                <c:pt idx="188">
                  <c:v>3.554551407748871E-6</c:v>
                </c:pt>
                <c:pt idx="189">
                  <c:v>3.2465246972072409E-6</c:v>
                </c:pt>
                <c:pt idx="190">
                  <c:v>2.9651076431864227E-6</c:v>
                </c:pt>
                <c:pt idx="191">
                  <c:v>2.7080095220974848E-6</c:v>
                </c:pt>
                <c:pt idx="192">
                  <c:v>2.4731360330971363E-6</c:v>
                </c:pt>
                <c:pt idx="193">
                  <c:v>2.2585725309590098E-6</c:v>
                </c:pt>
                <c:pt idx="194">
                  <c:v>2.0625686828545525E-6</c:v>
                </c:pt>
                <c:pt idx="195">
                  <c:v>1.8835244288442112E-6</c:v>
                </c:pt>
                <c:pt idx="196">
                  <c:v>1.7199771359552509E-6</c:v>
                </c:pt>
                <c:pt idx="197">
                  <c:v>1.5705898449600213E-6</c:v>
                </c:pt>
                <c:pt idx="198">
                  <c:v>1.4341405174382386E-6</c:v>
                </c:pt>
                <c:pt idx="199">
                  <c:v>1.3095121984704342E-6</c:v>
                </c:pt>
                <c:pt idx="200">
                  <c:v>1.1956840174270875E-6</c:v>
                </c:pt>
                <c:pt idx="201">
                  <c:v>1.0917229558408865E-6</c:v>
                </c:pt>
                <c:pt idx="202">
                  <c:v>9.9677631732847058E-7</c:v>
                </c:pt>
                <c:pt idx="203">
                  <c:v>9.1006484000685739E-7</c:v>
                </c:pt>
                <c:pt idx="204">
                  <c:v>8.3087639687086929E-7</c:v>
                </c:pt>
                <c:pt idx="205">
                  <c:v>7.5856023419821639E-7</c:v>
                </c:pt>
                <c:pt idx="206">
                  <c:v>6.9252170226456046E-7</c:v>
                </c:pt>
                <c:pt idx="207">
                  <c:v>6.322174365124778E-7</c:v>
                </c:pt>
                <c:pt idx="208">
                  <c:v>5.7715095085644127E-7</c:v>
                </c:pt>
                <c:pt idx="209">
                  <c:v>5.2686860804672725E-7</c:v>
                </c:pt>
                <c:pt idx="210">
                  <c:v>4.8095593498394265E-7</c:v>
                </c:pt>
                <c:pt idx="211">
                  <c:v>4.3903425359473524E-7</c:v>
                </c:pt>
                <c:pt idx="212">
                  <c:v>4.0075760036972689E-7</c:v>
                </c:pt>
                <c:pt idx="213">
                  <c:v>3.6580990994517829E-7</c:v>
                </c:pt>
                <c:pt idx="214">
                  <c:v>3.3390244019841599E-7</c:v>
                </c:pt>
                <c:pt idx="215">
                  <c:v>3.047714182394253E-7</c:v>
                </c:pt>
                <c:pt idx="216">
                  <c:v>2.7817588843204682E-7</c:v>
                </c:pt>
                <c:pt idx="217">
                  <c:v>2.5389574518141745E-7</c:v>
                </c:pt>
                <c:pt idx="218">
                  <c:v>2.3172993469209725E-7</c:v>
                </c:pt>
                <c:pt idx="219">
                  <c:v>2.1149481124498568E-7</c:v>
                </c:pt>
                <c:pt idx="220">
                  <c:v>1.9302263477124766E-7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22E-4699-BB41-EF3BDDB816FE}"/>
            </c:ext>
          </c:extLst>
        </c:ser>
        <c:ser>
          <c:idx val="4"/>
          <c:order val="2"/>
          <c:tx>
            <c:strRef>
              <c:f>'Pg Basis on Chl a'!$L$2:$M$2</c:f>
              <c:strCache>
                <c:ptCount val="1"/>
                <c:pt idx="0">
                  <c:v>Surface Leaves Fit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xVal>
            <c:numRef>
              <c:f>'Pg Basis on Chl a'!$L$4:$L$224</c:f>
              <c:numCache>
                <c:formatCode>General</c:formatCode>
                <c:ptCount val="22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  <c:pt idx="211">
                  <c:v>2110</c:v>
                </c:pt>
                <c:pt idx="212">
                  <c:v>2120</c:v>
                </c:pt>
                <c:pt idx="213">
                  <c:v>2130</c:v>
                </c:pt>
                <c:pt idx="214">
                  <c:v>2140</c:v>
                </c:pt>
                <c:pt idx="215">
                  <c:v>2150</c:v>
                </c:pt>
                <c:pt idx="216">
                  <c:v>2160</c:v>
                </c:pt>
                <c:pt idx="217">
                  <c:v>2170</c:v>
                </c:pt>
                <c:pt idx="218">
                  <c:v>2180</c:v>
                </c:pt>
                <c:pt idx="219">
                  <c:v>2190</c:v>
                </c:pt>
                <c:pt idx="220">
                  <c:v>2200</c:v>
                </c:pt>
              </c:numCache>
            </c:numRef>
          </c:xVal>
          <c:yVal>
            <c:numRef>
              <c:f>'Pg Basis on Chl a'!$M$4:$M$224</c:f>
              <c:numCache>
                <c:formatCode>General</c:formatCode>
                <c:ptCount val="221"/>
                <c:pt idx="0">
                  <c:v>0</c:v>
                </c:pt>
                <c:pt idx="1">
                  <c:v>2.2188711955460749</c:v>
                </c:pt>
                <c:pt idx="2">
                  <c:v>4.3899060016533724</c:v>
                </c:pt>
                <c:pt idx="3">
                  <c:v>6.5138778927440821</c:v>
                </c:pt>
                <c:pt idx="4">
                  <c:v>8.5915492264095548</c:v>
                </c:pt>
                <c:pt idx="5">
                  <c:v>10.623671393201768</c:v>
                </c:pt>
                <c:pt idx="6">
                  <c:v>12.61098496448745</c:v>
                </c:pt>
                <c:pt idx="7">
                  <c:v>14.554219838388564</c:v>
                </c:pt>
                <c:pt idx="8">
                  <c:v>16.454095383833952</c:v>
                </c:pt>
                <c:pt idx="9">
                  <c:v>18.311320582745616</c:v>
                </c:pt>
                <c:pt idx="10">
                  <c:v>20.126594170382688</c:v>
                </c:pt>
                <c:pt idx="11">
                  <c:v>21.900604773867066</c:v>
                </c:pt>
                <c:pt idx="12">
                  <c:v>23.634031048913204</c:v>
                </c:pt>
                <c:pt idx="13">
                  <c:v>25.327541814784166</c:v>
                </c:pt>
                <c:pt idx="14">
                  <c:v>26.981796187497629</c:v>
                </c:pt>
                <c:pt idx="15">
                  <c:v>28.597443711302436</c:v>
                </c:pt>
                <c:pt idx="16">
                  <c:v>30.175124488448464</c:v>
                </c:pt>
                <c:pt idx="17">
                  <c:v>31.715469307270702</c:v>
                </c:pt>
                <c:pt idx="18">
                  <c:v>33.219099768609674</c:v>
                </c:pt>
                <c:pt idx="19">
                  <c:v>34.686628410587922</c:v>
                </c:pt>
                <c:pt idx="20">
                  <c:v>36.118658831764456</c:v>
                </c:pt>
                <c:pt idx="21">
                  <c:v>37.515785812687106</c:v>
                </c:pt>
                <c:pt idx="22">
                  <c:v>38.878595435862934</c:v>
                </c:pt>
                <c:pt idx="23">
                  <c:v>40.20766520416705</c:v>
                </c:pt>
                <c:pt idx="24">
                  <c:v>41.503564157709143</c:v>
                </c:pt>
                <c:pt idx="25">
                  <c:v>42.766852989177998</c:v>
                </c:pt>
                <c:pt idx="26">
                  <c:v>43.998084157680744</c:v>
                </c:pt>
                <c:pt idx="27">
                  <c:v>45.197802001101593</c:v>
                </c:pt>
                <c:pt idx="28">
                  <c:v>46.366542846990363</c:v>
                </c:pt>
                <c:pt idx="29">
                  <c:v>47.504835122007364</c:v>
                </c:pt>
                <c:pt idx="30">
                  <c:v>48.613199459938379</c:v>
                </c:pt>
                <c:pt idx="31">
                  <c:v>49.692148808299159</c:v>
                </c:pt>
                <c:pt idx="32">
                  <c:v>50.742188533546177</c:v>
                </c:pt>
                <c:pt idx="33">
                  <c:v>51.763816524914631</c:v>
                </c:pt>
                <c:pt idx="34">
                  <c:v>52.757523296896075</c:v>
                </c:pt>
                <c:pt idx="35">
                  <c:v>53.723792090377373</c:v>
                </c:pt>
                <c:pt idx="36">
                  <c:v>54.663098972454989</c:v>
                </c:pt>
                <c:pt idx="37">
                  <c:v>55.57591293494351</c:v>
                </c:pt>
                <c:pt idx="38">
                  <c:v>56.462695991593392</c:v>
                </c:pt>
                <c:pt idx="39">
                  <c:v>57.323903274035303</c:v>
                </c:pt>
                <c:pt idx="40">
                  <c:v>58.159983126466095</c:v>
                </c:pt>
                <c:pt idx="41">
                  <c:v>58.971377199094213</c:v>
                </c:pt>
                <c:pt idx="42">
                  <c:v>59.758520540358461</c:v>
                </c:pt>
                <c:pt idx="43">
                  <c:v>60.521841687936202</c:v>
                </c:pt>
                <c:pt idx="44">
                  <c:v>61.261762758558262</c:v>
                </c:pt>
                <c:pt idx="45">
                  <c:v>61.978699536641095</c:v>
                </c:pt>
                <c:pt idx="46">
                  <c:v>62.673061561757507</c:v>
                </c:pt>
                <c:pt idx="47">
                  <c:v>63.345252214955785</c:v>
                </c:pt>
                <c:pt idx="48">
                  <c:v>63.995668803941783</c:v>
                </c:pt>
                <c:pt idx="49">
                  <c:v>64.624702647144588</c:v>
                </c:pt>
                <c:pt idx="50">
                  <c:v>65.232739156671059</c:v>
                </c:pt>
                <c:pt idx="51">
                  <c:v>65.820157920171184</c:v>
                </c:pt>
                <c:pt idx="52">
                  <c:v>66.387332781621154</c:v>
                </c:pt>
                <c:pt idx="53">
                  <c:v>66.934631921047171</c:v>
                </c:pt>
                <c:pt idx="54">
                  <c:v>67.46241793319048</c:v>
                </c:pt>
                <c:pt idx="55">
                  <c:v>67.971047905142996</c:v>
                </c:pt>
                <c:pt idx="56">
                  <c:v>68.460873492950682</c:v>
                </c:pt>
                <c:pt idx="57">
                  <c:v>68.9322409972103</c:v>
                </c:pt>
                <c:pt idx="58">
                  <c:v>69.385491437664058</c:v>
                </c:pt>
                <c:pt idx="59">
                  <c:v>69.82096062681353</c:v>
                </c:pt>
                <c:pt idx="60">
                  <c:v>70.238979242551679</c:v>
                </c:pt>
                <c:pt idx="61">
                  <c:v>70.639872899843908</c:v>
                </c:pt>
                <c:pt idx="62">
                  <c:v>71.023962221452678</c:v>
                </c:pt>
                <c:pt idx="63">
                  <c:v>71.39156290772884</c:v>
                </c:pt>
                <c:pt idx="64">
                  <c:v>71.742985805479378</c:v>
                </c:pt>
                <c:pt idx="65">
                  <c:v>72.078536975920159</c:v>
                </c:pt>
                <c:pt idx="66">
                  <c:v>72.39851776172911</c:v>
                </c:pt>
                <c:pt idx="67">
                  <c:v>72.703224853208994</c:v>
                </c:pt>
                <c:pt idx="68">
                  <c:v>72.992950353572851</c:v>
                </c:pt>
                <c:pt idx="69">
                  <c:v>73.267981843362264</c:v>
                </c:pt>
                <c:pt idx="70">
                  <c:v>73.528602444009408</c:v>
                </c:pt>
                <c:pt idx="71">
                  <c:v>73.775090880554799</c:v>
                </c:pt>
                <c:pt idx="72">
                  <c:v>74.007721543531858</c:v>
                </c:pt>
                <c:pt idx="73">
                  <c:v>74.226764550025052</c:v>
                </c:pt>
                <c:pt idx="74">
                  <c:v>74.432485803919448</c:v>
                </c:pt>
                <c:pt idx="75">
                  <c:v>74.625147055345451</c:v>
                </c:pt>
                <c:pt idx="76">
                  <c:v>74.805005959331581</c:v>
                </c:pt>
                <c:pt idx="77">
                  <c:v>74.972316133676173</c:v>
                </c:pt>
                <c:pt idx="78">
                  <c:v>75.127327216047888</c:v>
                </c:pt>
                <c:pt idx="79">
                  <c:v>75.270284920321302</c:v>
                </c:pt>
                <c:pt idx="80">
                  <c:v>75.401431092164358</c:v>
                </c:pt>
                <c:pt idx="81">
                  <c:v>75.521003763881069</c:v>
                </c:pt>
                <c:pt idx="82">
                  <c:v>75.629237208521175</c:v>
                </c:pt>
                <c:pt idx="83">
                  <c:v>75.726361993268611</c:v>
                </c:pt>
                <c:pt idx="84">
                  <c:v>75.812605032111449</c:v>
                </c:pt>
                <c:pt idx="85">
                  <c:v>75.888189637812332</c:v>
                </c:pt>
                <c:pt idx="86">
                  <c:v>75.953335573178848</c:v>
                </c:pt>
                <c:pt idx="87">
                  <c:v>76.008259101648861</c:v>
                </c:pt>
                <c:pt idx="88">
                  <c:v>76.053173037197368</c:v>
                </c:pt>
                <c:pt idx="89">
                  <c:v>76.088286793573829</c:v>
                </c:pt>
                <c:pt idx="90">
                  <c:v>76.113806432879613</c:v>
                </c:pt>
                <c:pt idx="91">
                  <c:v>76.12993471349175</c:v>
                </c:pt>
                <c:pt idx="92">
                  <c:v>76.136871137345068</c:v>
                </c:pt>
                <c:pt idx="93">
                  <c:v>76.134811996576488</c:v>
                </c:pt>
                <c:pt idx="94">
                  <c:v>76.123950419543448</c:v>
                </c:pt>
                <c:pt idx="95">
                  <c:v>76.104476416223918</c:v>
                </c:pt>
                <c:pt idx="96">
                  <c:v>76.076576923004126</c:v>
                </c:pt>
                <c:pt idx="97">
                  <c:v>76.040435846862408</c:v>
                </c:pt>
                <c:pt idx="98">
                  <c:v>75.996234108959015</c:v>
                </c:pt>
                <c:pt idx="99">
                  <c:v>75.9441496876385</c:v>
                </c:pt>
                <c:pt idx="100">
                  <c:v>75.884357660849091</c:v>
                </c:pt>
                <c:pt idx="101">
                  <c:v>75.817030247994708</c:v>
                </c:pt>
                <c:pt idx="102">
                  <c:v>75.742336851215711</c:v>
                </c:pt>
                <c:pt idx="103">
                  <c:v>75.66044409611591</c:v>
                </c:pt>
                <c:pt idx="104">
                  <c:v>75.571515871937635</c:v>
                </c:pt>
                <c:pt idx="105">
                  <c:v>75.475713371193152</c:v>
                </c:pt>
                <c:pt idx="106">
                  <c:v>75.373195128759804</c:v>
                </c:pt>
                <c:pt idx="107">
                  <c:v>75.264117060446594</c:v>
                </c:pt>
                <c:pt idx="108">
                  <c:v>75.148632501035038</c:v>
                </c:pt>
                <c:pt idx="109">
                  <c:v>75.026892241808753</c:v>
                </c:pt>
                <c:pt idx="110">
                  <c:v>74.89904456757013</c:v>
                </c:pt>
                <c:pt idx="111">
                  <c:v>74.765235293156209</c:v>
                </c:pt>
                <c:pt idx="112">
                  <c:v>74.625607799458066</c:v>
                </c:pt>
                <c:pt idx="113">
                  <c:v>74.480303068951912</c:v>
                </c:pt>
                <c:pt idx="114">
                  <c:v>74.3294597207435</c:v>
                </c:pt>
                <c:pt idx="115">
                  <c:v>74.173214045140597</c:v>
                </c:pt>
                <c:pt idx="116">
                  <c:v>74.0117000377507</c:v>
                </c:pt>
                <c:pt idx="117">
                  <c:v>73.845049433117097</c:v>
                </c:pt>
                <c:pt idx="118">
                  <c:v>73.673391737892757</c:v>
                </c:pt>
                <c:pt idx="119">
                  <c:v>73.496854263567727</c:v>
                </c:pt>
                <c:pt idx="120">
                  <c:v>73.315562158741798</c:v>
                </c:pt>
                <c:pt idx="121">
                  <c:v>73.129638440965039</c:v>
                </c:pt>
                <c:pt idx="122">
                  <c:v>72.939204028135975</c:v>
                </c:pt>
                <c:pt idx="123">
                  <c:v>72.74437776947471</c:v>
                </c:pt>
                <c:pt idx="124">
                  <c:v>72.545276476071948</c:v>
                </c:pt>
                <c:pt idx="125">
                  <c:v>72.342014951017745</c:v>
                </c:pt>
                <c:pt idx="126">
                  <c:v>72.134706019118269</c:v>
                </c:pt>
                <c:pt idx="127">
                  <c:v>71.923460556207786</c:v>
                </c:pt>
                <c:pt idx="128">
                  <c:v>71.708387518054082</c:v>
                </c:pt>
                <c:pt idx="129">
                  <c:v>71.489593968872526</c:v>
                </c:pt>
                <c:pt idx="130">
                  <c:v>71.267185109440732</c:v>
                </c:pt>
                <c:pt idx="131">
                  <c:v>71.04126430483781</c:v>
                </c:pt>
                <c:pt idx="132">
                  <c:v>70.811933111790651</c:v>
                </c:pt>
                <c:pt idx="133">
                  <c:v>70.5792913056533</c:v>
                </c:pt>
                <c:pt idx="134">
                  <c:v>70.343436907008709</c:v>
                </c:pt>
                <c:pt idx="135">
                  <c:v>70.104466207906057</c:v>
                </c:pt>
                <c:pt idx="136">
                  <c:v>69.86247379773738</c:v>
                </c:pt>
                <c:pt idx="137">
                  <c:v>69.617552588755657</c:v>
                </c:pt>
                <c:pt idx="138">
                  <c:v>69.369793841241176</c:v>
                </c:pt>
                <c:pt idx="139">
                  <c:v>69.119287188320072</c:v>
                </c:pt>
                <c:pt idx="140">
                  <c:v>68.866120660439947</c:v>
                </c:pt>
                <c:pt idx="141">
                  <c:v>68.610380709506671</c:v>
                </c:pt>
                <c:pt idx="142">
                  <c:v>68.352152232687459</c:v>
                </c:pt>
                <c:pt idx="143">
                  <c:v>68.09151859588394</c:v>
                </c:pt>
                <c:pt idx="144">
                  <c:v>67.828561656878549</c:v>
                </c:pt>
                <c:pt idx="145">
                  <c:v>67.563361788162993</c:v>
                </c:pt>
                <c:pt idx="146">
                  <c:v>67.295997899446519</c:v>
                </c:pt>
                <c:pt idx="147">
                  <c:v>67.026547459853788</c:v>
                </c:pt>
                <c:pt idx="148">
                  <c:v>66.755086519812252</c:v>
                </c:pt>
                <c:pt idx="149">
                  <c:v>66.481689732636909</c:v>
                </c:pt>
                <c:pt idx="150">
                  <c:v>66.206430375813284</c:v>
                </c:pt>
                <c:pt idx="151">
                  <c:v>65.929380371984237</c:v>
                </c:pt>
                <c:pt idx="152">
                  <c:v>65.650610309645444</c:v>
                </c:pt>
                <c:pt idx="153">
                  <c:v>65.370189463548513</c:v>
                </c:pt>
                <c:pt idx="154">
                  <c:v>65.088185814823987</c:v>
                </c:pt>
                <c:pt idx="155">
                  <c:v>64.804666070820872</c:v>
                </c:pt>
                <c:pt idx="156">
                  <c:v>64.519695684666644</c:v>
                </c:pt>
                <c:pt idx="157">
                  <c:v>64.233338874557234</c:v>
                </c:pt>
                <c:pt idx="158">
                  <c:v>63.945658642776962</c:v>
                </c:pt>
                <c:pt idx="159">
                  <c:v>63.656716794446446</c:v>
                </c:pt>
                <c:pt idx="160">
                  <c:v>63.366573956014712</c:v>
                </c:pt>
                <c:pt idx="161">
                  <c:v>63.075289593487177</c:v>
                </c:pt>
                <c:pt idx="162">
                  <c:v>62.782922030399412</c:v>
                </c:pt>
                <c:pt idx="163">
                  <c:v>62.489528465537013</c:v>
                </c:pt>
                <c:pt idx="164">
                  <c:v>62.195164990408259</c:v>
                </c:pt>
                <c:pt idx="165">
                  <c:v>61.899886606467796</c:v>
                </c:pt>
                <c:pt idx="166">
                  <c:v>61.603747242101264</c:v>
                </c:pt>
                <c:pt idx="167">
                  <c:v>61.306799769366528</c:v>
                </c:pt>
                <c:pt idx="168">
                  <c:v>61.009096020502902</c:v>
                </c:pt>
                <c:pt idx="169">
                  <c:v>60.710686804202297</c:v>
                </c:pt>
                <c:pt idx="170">
                  <c:v>60.411621921655374</c:v>
                </c:pt>
                <c:pt idx="171">
                  <c:v>60.111950182367174</c:v>
                </c:pt>
                <c:pt idx="172">
                  <c:v>59.811719419749849</c:v>
                </c:pt>
                <c:pt idx="173">
                  <c:v>59.510976506495716</c:v>
                </c:pt>
                <c:pt idx="174">
                  <c:v>59.209767369730095</c:v>
                </c:pt>
                <c:pt idx="175">
                  <c:v>58.908137005950962</c:v>
                </c:pt>
                <c:pt idx="176">
                  <c:v>58.606129495755397</c:v>
                </c:pt>
                <c:pt idx="177">
                  <c:v>58.303788018356954</c:v>
                </c:pt>
                <c:pt idx="178">
                  <c:v>58.001154865896524</c:v>
                </c:pt>
                <c:pt idx="179">
                  <c:v>57.698271457549737</c:v>
                </c:pt>
                <c:pt idx="180">
                  <c:v>57.395178353431966</c:v>
                </c:pt>
                <c:pt idx="181">
                  <c:v>57.091915268306664</c:v>
                </c:pt>
                <c:pt idx="182">
                  <c:v>56.788521085097486</c:v>
                </c:pt>
                <c:pt idx="183">
                  <c:v>56.485033868206706</c:v>
                </c:pt>
                <c:pt idx="184">
                  <c:v>56.181490876643188</c:v>
                </c:pt>
                <c:pt idx="185">
                  <c:v>55.877928576964024</c:v>
                </c:pt>
                <c:pt idx="186">
                  <c:v>55.574382656028085</c:v>
                </c:pt>
                <c:pt idx="187">
                  <c:v>55.270888033569221</c:v>
                </c:pt>
                <c:pt idx="188">
                  <c:v>54.967478874587606</c:v>
                </c:pt>
                <c:pt idx="189">
                  <c:v>54.664188601563346</c:v>
                </c:pt>
                <c:pt idx="190">
                  <c:v>54.3610499064945</c:v>
                </c:pt>
                <c:pt idx="191">
                  <c:v>54.058094762762202</c:v>
                </c:pt>
                <c:pt idx="192">
                  <c:v>53.755354436824263</c:v>
                </c:pt>
                <c:pt idx="193">
                  <c:v>53.452859499740079</c:v>
                </c:pt>
                <c:pt idx="194">
                  <c:v>53.150639838530992</c:v>
                </c:pt>
                <c:pt idx="195">
                  <c:v>52.848724667372863</c:v>
                </c:pt>
                <c:pt idx="196">
                  <c:v>52.547142538631732</c:v>
                </c:pt>
                <c:pt idx="197">
                  <c:v>52.245921353734964</c:v>
                </c:pt>
                <c:pt idx="198">
                  <c:v>51.94508837388824</c:v>
                </c:pt>
                <c:pt idx="199">
                  <c:v>51.644670230635654</c:v>
                </c:pt>
                <c:pt idx="200">
                  <c:v>51.344692936266846</c:v>
                </c:pt>
                <c:pt idx="201">
                  <c:v>51.045181894072968</c:v>
                </c:pt>
                <c:pt idx="202">
                  <c:v>50.746161908453509</c:v>
                </c:pt>
                <c:pt idx="203">
                  <c:v>50.447657194875916</c:v>
                </c:pt>
                <c:pt idx="204">
                  <c:v>50.149691389690076</c:v>
                </c:pt>
                <c:pt idx="205">
                  <c:v>49.852287559800011</c:v>
                </c:pt>
                <c:pt idx="206">
                  <c:v>49.555468212193837</c:v>
                </c:pt>
                <c:pt idx="207">
                  <c:v>49.259255303334051</c:v>
                </c:pt>
                <c:pt idx="208">
                  <c:v>48.963670248412086</c:v>
                </c:pt>
                <c:pt idx="209">
                  <c:v>48.668733930465713</c:v>
                </c:pt>
                <c:pt idx="210">
                  <c:v>48.374466709362622</c:v>
                </c:pt>
                <c:pt idx="211">
                  <c:v>48.080888430655044</c:v>
                </c:pt>
                <c:pt idx="212">
                  <c:v>47.788018434299111</c:v>
                </c:pt>
                <c:pt idx="213">
                  <c:v>47.495875563251126</c:v>
                </c:pt>
                <c:pt idx="214">
                  <c:v>47.204478171934355</c:v>
                </c:pt>
                <c:pt idx="215">
                  <c:v>46.913844134581758</c:v>
                </c:pt>
                <c:pt idx="216">
                  <c:v>46.623990853455815</c:v>
                </c:pt>
                <c:pt idx="217">
                  <c:v>46.334935266946374</c:v>
                </c:pt>
                <c:pt idx="218">
                  <c:v>46.046693857549847</c:v>
                </c:pt>
                <c:pt idx="219">
                  <c:v>45.759282659728896</c:v>
                </c:pt>
                <c:pt idx="220">
                  <c:v>45.472717267656577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22E-4699-BB41-EF3BDDB816FE}"/>
            </c:ext>
          </c:extLst>
        </c:ser>
        <c:ser>
          <c:idx val="7"/>
          <c:order val="4"/>
          <c:tx>
            <c:strRef>
              <c:f>'Pg Basis on Chl a'!$T$2:$U$2</c:f>
              <c:strCache>
                <c:ptCount val="1"/>
                <c:pt idx="0">
                  <c:v>Submerged Leaves Fit</c:v>
                </c:pt>
              </c:strCache>
            </c:strRef>
          </c:tx>
          <c:spPr>
            <a:ln w="3810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'Pg Basis on Chl a'!$T$4:$T$224</c:f>
              <c:numCache>
                <c:formatCode>General</c:formatCode>
                <c:ptCount val="22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  <c:pt idx="211">
                  <c:v>2110</c:v>
                </c:pt>
                <c:pt idx="212">
                  <c:v>2120</c:v>
                </c:pt>
                <c:pt idx="213">
                  <c:v>2130</c:v>
                </c:pt>
                <c:pt idx="214">
                  <c:v>2140</c:v>
                </c:pt>
                <c:pt idx="215">
                  <c:v>2150</c:v>
                </c:pt>
                <c:pt idx="216">
                  <c:v>2160</c:v>
                </c:pt>
                <c:pt idx="217">
                  <c:v>2170</c:v>
                </c:pt>
                <c:pt idx="218">
                  <c:v>2180</c:v>
                </c:pt>
                <c:pt idx="219">
                  <c:v>2190</c:v>
                </c:pt>
                <c:pt idx="220">
                  <c:v>2200</c:v>
                </c:pt>
              </c:numCache>
            </c:numRef>
          </c:xVal>
          <c:yVal>
            <c:numRef>
              <c:f>'Pg Basis on Chl a'!$U$4:$U$224</c:f>
              <c:numCache>
                <c:formatCode>General</c:formatCode>
                <c:ptCount val="221"/>
                <c:pt idx="0">
                  <c:v>0</c:v>
                </c:pt>
                <c:pt idx="1">
                  <c:v>2.4140891123976487</c:v>
                </c:pt>
                <c:pt idx="2">
                  <c:v>4.7143773053462041</c:v>
                </c:pt>
                <c:pt idx="3">
                  <c:v>6.904888037176466</c:v>
                </c:pt>
                <c:pt idx="4">
                  <c:v>8.989518321492481</c:v>
                </c:pt>
                <c:pt idx="5">
                  <c:v>10.972042452574062</c:v>
                </c:pt>
                <c:pt idx="6">
                  <c:v>12.856115625409412</c:v>
                </c:pt>
                <c:pt idx="7">
                  <c:v>14.645277453255318</c:v>
                </c:pt>
                <c:pt idx="8">
                  <c:v>16.342955385544318</c:v>
                </c:pt>
                <c:pt idx="9">
                  <c:v>17.952468028882191</c:v>
                </c:pt>
                <c:pt idx="10">
                  <c:v>19.477028373805567</c:v>
                </c:pt>
                <c:pt idx="11">
                  <c:v>20.919746929897283</c:v>
                </c:pt>
                <c:pt idx="12">
                  <c:v>22.28363477178614</c:v>
                </c:pt>
                <c:pt idx="13">
                  <c:v>23.57160649849153</c:v>
                </c:pt>
                <c:pt idx="14">
                  <c:v>24.786483108503848</c:v>
                </c:pt>
                <c:pt idx="15">
                  <c:v>25.930994792931454</c:v>
                </c:pt>
                <c:pt idx="16">
                  <c:v>27.007783648976279</c:v>
                </c:pt>
                <c:pt idx="17">
                  <c:v>28.019406315944732</c:v>
                </c:pt>
                <c:pt idx="18">
                  <c:v>28.96833653593626</c:v>
                </c:pt>
                <c:pt idx="19">
                  <c:v>29.856967641297526</c:v>
                </c:pt>
                <c:pt idx="20">
                  <c:v>30.687614970868889</c:v>
                </c:pt>
                <c:pt idx="21">
                  <c:v>31.462518217003108</c:v>
                </c:pt>
                <c:pt idx="22">
                  <c:v>32.18384370527189</c:v>
                </c:pt>
                <c:pt idx="23">
                  <c:v>32.85368660873236</c:v>
                </c:pt>
                <c:pt idx="24">
                  <c:v>33.474073098573299</c:v>
                </c:pt>
                <c:pt idx="25">
                  <c:v>34.046962432904451</c:v>
                </c:pt>
                <c:pt idx="26">
                  <c:v>34.574248985417945</c:v>
                </c:pt>
                <c:pt idx="27">
                  <c:v>35.057764215588954</c:v>
                </c:pt>
                <c:pt idx="28">
                  <c:v>35.499278582047957</c:v>
                </c:pt>
                <c:pt idx="29">
                  <c:v>35.900503400708395</c:v>
                </c:pt>
                <c:pt idx="30">
                  <c:v>36.263092649190462</c:v>
                </c:pt>
                <c:pt idx="31">
                  <c:v>36.588644719040637</c:v>
                </c:pt>
                <c:pt idx="32">
                  <c:v>36.878704117206077</c:v>
                </c:pt>
                <c:pt idx="33">
                  <c:v>37.134763118180913</c:v>
                </c:pt>
                <c:pt idx="34">
                  <c:v>37.358263368205904</c:v>
                </c:pt>
                <c:pt idx="35">
                  <c:v>37.550597442864706</c:v>
                </c:pt>
                <c:pt idx="36">
                  <c:v>37.713110359379222</c:v>
                </c:pt>
                <c:pt idx="37">
                  <c:v>37.847101044877256</c:v>
                </c:pt>
                <c:pt idx="38">
                  <c:v>37.953823761867064</c:v>
                </c:pt>
                <c:pt idx="39">
                  <c:v>38.034489492119583</c:v>
                </c:pt>
                <c:pt idx="40">
                  <c:v>38.090267280126859</c:v>
                </c:pt>
                <c:pt idx="41">
                  <c:v>38.122285537275268</c:v>
                </c:pt>
                <c:pt idx="42">
                  <c:v>38.131633307837831</c:v>
                </c:pt>
                <c:pt idx="43">
                  <c:v>38.119361497860254</c:v>
                </c:pt>
                <c:pt idx="44">
                  <c:v>38.086484067988408</c:v>
                </c:pt>
                <c:pt idx="45">
                  <c:v>38.033979191252278</c:v>
                </c:pt>
                <c:pt idx="46">
                  <c:v>37.962790376797493</c:v>
                </c:pt>
                <c:pt idx="47">
                  <c:v>37.873827560525271</c:v>
                </c:pt>
                <c:pt idx="48">
                  <c:v>37.767968163577642</c:v>
                </c:pt>
                <c:pt idx="49">
                  <c:v>37.646058119575592</c:v>
                </c:pt>
                <c:pt idx="50">
                  <c:v>37.508912871497692</c:v>
                </c:pt>
                <c:pt idx="51">
                  <c:v>37.357318339058608</c:v>
                </c:pt>
                <c:pt idx="52">
                  <c:v>37.19203185742316</c:v>
                </c:pt>
                <c:pt idx="53">
                  <c:v>37.013783088071811</c:v>
                </c:pt>
                <c:pt idx="54">
                  <c:v>36.823274902607444</c:v>
                </c:pt>
                <c:pt idx="55">
                  <c:v>36.621184240273763</c:v>
                </c:pt>
                <c:pt idx="56">
                  <c:v>36.408162939932318</c:v>
                </c:pt>
                <c:pt idx="57">
                  <c:v>36.18483854722794</c:v>
                </c:pt>
                <c:pt idx="58">
                  <c:v>35.951815097647376</c:v>
                </c:pt>
                <c:pt idx="59">
                  <c:v>35.709673876162171</c:v>
                </c:pt>
                <c:pt idx="60">
                  <c:v>35.458974154120021</c:v>
                </c:pt>
                <c:pt idx="61">
                  <c:v>35.200253904041418</c:v>
                </c:pt>
                <c:pt idx="62">
                  <c:v>34.93403049294772</c:v>
                </c:pt>
                <c:pt idx="63">
                  <c:v>34.66080135483918</c:v>
                </c:pt>
                <c:pt idx="64">
                  <c:v>34.381044642919299</c:v>
                </c:pt>
                <c:pt idx="65">
                  <c:v>34.095219862147381</c:v>
                </c:pt>
                <c:pt idx="66">
                  <c:v>33.803768482682671</c:v>
                </c:pt>
                <c:pt idx="67">
                  <c:v>33.507114534772739</c:v>
                </c:pt>
                <c:pt idx="68">
                  <c:v>33.205665185615224</c:v>
                </c:pt>
                <c:pt idx="69">
                  <c:v>32.899811298717424</c:v>
                </c:pt>
                <c:pt idx="70">
                  <c:v>32.589927976254174</c:v>
                </c:pt>
                <c:pt idx="71">
                  <c:v>32.276375084917063</c:v>
                </c:pt>
                <c:pt idx="72">
                  <c:v>31.959497765730742</c:v>
                </c:pt>
                <c:pt idx="73">
                  <c:v>31.639626928301286</c:v>
                </c:pt>
                <c:pt idx="74">
                  <c:v>31.317079729945334</c:v>
                </c:pt>
                <c:pt idx="75">
                  <c:v>30.992160040139808</c:v>
                </c:pt>
                <c:pt idx="76">
                  <c:v>30.665158890717763</c:v>
                </c:pt>
                <c:pt idx="77">
                  <c:v>30.336354912222955</c:v>
                </c:pt>
                <c:pt idx="78">
                  <c:v>30.006014756827625</c:v>
                </c:pt>
                <c:pt idx="79">
                  <c:v>29.67439350820263</c:v>
                </c:pt>
                <c:pt idx="80">
                  <c:v>29.341735078720966</c:v>
                </c:pt>
                <c:pt idx="81">
                  <c:v>29.008272594364147</c:v>
                </c:pt>
                <c:pt idx="82">
                  <c:v>28.674228767689907</c:v>
                </c:pt>
                <c:pt idx="83">
                  <c:v>28.339816259210195</c:v>
                </c:pt>
                <c:pt idx="84">
                  <c:v>28.005238027519987</c:v>
                </c:pt>
                <c:pt idx="85">
                  <c:v>27.670687668504353</c:v>
                </c:pt>
                <c:pt idx="86">
                  <c:v>27.336349743945206</c:v>
                </c:pt>
                <c:pt idx="87">
                  <c:v>27.002400099839562</c:v>
                </c:pt>
                <c:pt idx="88">
                  <c:v>26.669006174730143</c:v>
                </c:pt>
                <c:pt idx="89">
                  <c:v>26.336327298344326</c:v>
                </c:pt>
                <c:pt idx="90">
                  <c:v>26.004514980824883</c:v>
                </c:pt>
                <c:pt idx="91">
                  <c:v>25.673713192831929</c:v>
                </c:pt>
                <c:pt idx="92">
                  <c:v>25.344058636784791</c:v>
                </c:pt>
                <c:pt idx="93">
                  <c:v>25.015681009505492</c:v>
                </c:pt>
                <c:pt idx="94">
                  <c:v>24.688703256519926</c:v>
                </c:pt>
                <c:pt idx="95">
                  <c:v>24.363241818262669</c:v>
                </c:pt>
                <c:pt idx="96">
                  <c:v>24.039406868425839</c:v>
                </c:pt>
                <c:pt idx="97">
                  <c:v>23.717302544687321</c:v>
                </c:pt>
                <c:pt idx="98">
                  <c:v>23.397027172042584</c:v>
                </c:pt>
                <c:pt idx="99">
                  <c:v>23.078673478962429</c:v>
                </c:pt>
                <c:pt idx="100">
                  <c:v>22.762328806590656</c:v>
                </c:pt>
                <c:pt idx="101">
                  <c:v>22.448075311188568</c:v>
                </c:pt>
                <c:pt idx="102">
                  <c:v>22.135990160029191</c:v>
                </c:pt>
                <c:pt idx="103">
                  <c:v>21.826145720937987</c:v>
                </c:pt>
                <c:pt idx="104">
                  <c:v>21.518609745669742</c:v>
                </c:pt>
                <c:pt idx="105">
                  <c:v>21.213445547307526</c:v>
                </c:pt>
                <c:pt idx="106">
                  <c:v>20.910712171863143</c:v>
                </c:pt>
                <c:pt idx="107">
                  <c:v>20.610464564255132</c:v>
                </c:pt>
                <c:pt idx="108">
                  <c:v>20.312753728831495</c:v>
                </c:pt>
                <c:pt idx="109">
                  <c:v>20.017626884605502</c:v>
                </c:pt>
                <c:pt idx="110">
                  <c:v>19.725127615361632</c:v>
                </c:pt>
                <c:pt idx="111">
                  <c:v>19.435296014788829</c:v>
                </c:pt>
                <c:pt idx="112">
                  <c:v>19.148168826791501</c:v>
                </c:pt>
                <c:pt idx="113">
                  <c:v>18.863779581125232</c:v>
                </c:pt>
                <c:pt idx="114">
                  <c:v>18.582158724500228</c:v>
                </c:pt>
                <c:pt idx="115">
                  <c:v>18.303333747288434</c:v>
                </c:pt>
                <c:pt idx="116">
                  <c:v>18.027329305972426</c:v>
                </c:pt>
                <c:pt idx="117">
                  <c:v>17.754167341463226</c:v>
                </c:pt>
                <c:pt idx="118">
                  <c:v>17.48386719341503</c:v>
                </c:pt>
                <c:pt idx="119">
                  <c:v>17.216445710660164</c:v>
                </c:pt>
                <c:pt idx="120">
                  <c:v>16.951917357882994</c:v>
                </c:pt>
                <c:pt idx="121">
                  <c:v>16.690294318648991</c:v>
                </c:pt>
                <c:pt idx="122">
                  <c:v>16.431586594901283</c:v>
                </c:pt>
                <c:pt idx="123">
                  <c:v>16.175802103035036</c:v>
                </c:pt>
                <c:pt idx="124">
                  <c:v>15.922946766653377</c:v>
                </c:pt>
                <c:pt idx="125">
                  <c:v>15.67302460611092</c:v>
                </c:pt>
                <c:pt idx="126">
                  <c:v>15.426037824942401</c:v>
                </c:pt>
                <c:pt idx="127">
                  <c:v>15.181986893274532</c:v>
                </c:pt>
                <c:pt idx="128">
                  <c:v>14.940870628315448</c:v>
                </c:pt>
                <c:pt idx="129">
                  <c:v>14.702686272012464</c:v>
                </c:pt>
                <c:pt idx="130">
                  <c:v>14.467429565967418</c:v>
                </c:pt>
                <c:pt idx="131">
                  <c:v>14.235094823695817</c:v>
                </c:pt>
                <c:pt idx="132">
                  <c:v>14.005675000313019</c:v>
                </c:pt>
                <c:pt idx="133">
                  <c:v>13.779161759728694</c:v>
                </c:pt>
                <c:pt idx="134">
                  <c:v>13.555545539428545</c:v>
                </c:pt>
                <c:pt idx="135">
                  <c:v>13.334815612919289</c:v>
                </c:pt>
                <c:pt idx="136">
                  <c:v>13.116960149911812</c:v>
                </c:pt>
                <c:pt idx="137">
                  <c:v>12.901966274313306</c:v>
                </c:pt>
                <c:pt idx="138">
                  <c:v>12.689820120099068</c:v>
                </c:pt>
                <c:pt idx="139">
                  <c:v>12.480506885131852</c:v>
                </c:pt>
                <c:pt idx="140">
                  <c:v>12.274010882993448</c:v>
                </c:pt>
                <c:pt idx="141">
                  <c:v>12.07031559289368</c:v>
                </c:pt>
                <c:pt idx="142">
                  <c:v>11.869403707717302</c:v>
                </c:pt>
                <c:pt idx="143">
                  <c:v>11.671257180269848</c:v>
                </c:pt>
                <c:pt idx="144">
                  <c:v>11.475857267780416</c:v>
                </c:pt>
                <c:pt idx="145">
                  <c:v>11.283184574717136</c:v>
                </c:pt>
                <c:pt idx="146">
                  <c:v>11.093219093971499</c:v>
                </c:pt>
                <c:pt idx="147">
                  <c:v>10.905940246463274</c:v>
                </c:pt>
                <c:pt idx="148">
                  <c:v>10.721326919218397</c:v>
                </c:pt>
                <c:pt idx="149">
                  <c:v>10.539357501969906</c:v>
                </c:pt>
                <c:pt idx="150">
                  <c:v>10.360009922329596</c:v>
                </c:pt>
                <c:pt idx="151">
                  <c:v>10.18326167957823</c:v>
                </c:pt>
                <c:pt idx="152">
                  <c:v>10.009089877119749</c:v>
                </c:pt>
                <c:pt idx="153">
                  <c:v>9.8374712536430504</c:v>
                </c:pt>
                <c:pt idx="154">
                  <c:v>9.6683822130353594</c:v>
                </c:pt>
                <c:pt idx="155">
                  <c:v>9.5017988530875126</c:v>
                </c:pt>
                <c:pt idx="156">
                  <c:v>9.3376969930324041</c:v>
                </c:pt>
                <c:pt idx="157">
                  <c:v>9.1760521999552367</c:v>
                </c:pt>
                <c:pt idx="158">
                  <c:v>9.0168398141134993</c:v>
                </c:pt>
                <c:pt idx="159">
                  <c:v>8.8600349732034385</c:v>
                </c:pt>
                <c:pt idx="160">
                  <c:v>8.7056126356086825</c:v>
                </c:pt>
                <c:pt idx="161">
                  <c:v>8.5535476026653825</c:v>
                </c:pt>
                <c:pt idx="162">
                  <c:v>8.4038145399774162</c:v>
                </c:pt>
                <c:pt idx="163">
                  <c:v>8.2563879978139756</c:v>
                </c:pt>
                <c:pt idx="164">
                  <c:v>8.1112424306211839</c:v>
                </c:pt>
                <c:pt idx="165">
                  <c:v>7.9683522156777427</c:v>
                </c:pt>
                <c:pt idx="166">
                  <c:v>7.8276916709245885</c:v>
                </c:pt>
                <c:pt idx="167">
                  <c:v>7.6892350719968467</c:v>
                </c:pt>
                <c:pt idx="168">
                  <c:v>7.552956668485864</c:v>
                </c:pt>
                <c:pt idx="169">
                  <c:v>7.4188306994582085</c:v>
                </c:pt>
                <c:pt idx="170">
                  <c:v>7.2868314082573704</c:v>
                </c:pt>
                <c:pt idx="171">
                  <c:v>7.1569330566138278</c:v>
                </c:pt>
                <c:pt idx="172">
                  <c:v>7.0291099380873945</c:v>
                </c:pt>
                <c:pt idx="173">
                  <c:v>6.903336390865741</c:v>
                </c:pt>
                <c:pt idx="174">
                  <c:v>6.779586809941863</c:v>
                </c:pt>
                <c:pt idx="175">
                  <c:v>6.6578356586927718</c:v>
                </c:pt>
                <c:pt idx="176">
                  <c:v>6.5380574798808384</c:v>
                </c:pt>
                <c:pt idx="177">
                  <c:v>6.4202269060982617</c:v>
                </c:pt>
                <c:pt idx="178">
                  <c:v>6.3043186696755233</c:v>
                </c:pt>
                <c:pt idx="179">
                  <c:v>6.1903076120725293</c:v>
                </c:pt>
                <c:pt idx="180">
                  <c:v>6.0781686927716558</c:v>
                </c:pt>
                <c:pt idx="181">
                  <c:v>5.9678769976910795</c:v>
                </c:pt>
                <c:pt idx="182">
                  <c:v>5.8594077471359345</c:v>
                </c:pt>
                <c:pt idx="183">
                  <c:v>5.7527363033042453</c:v>
                </c:pt>
                <c:pt idx="184">
                  <c:v>5.6478381773644708</c:v>
                </c:pt>
                <c:pt idx="185">
                  <c:v>5.5446890361206744</c:v>
                </c:pt>
                <c:pt idx="186">
                  <c:v>5.4432647082805303</c:v>
                </c:pt>
                <c:pt idx="187">
                  <c:v>5.3435411903415471</c:v>
                </c:pt>
                <c:pt idx="188">
                  <c:v>5.2454946521098282</c:v>
                </c:pt>
                <c:pt idx="189">
                  <c:v>5.1491014418654499</c:v>
                </c:pt>
                <c:pt idx="190">
                  <c:v>5.0543380911880718</c:v>
                </c:pt>
                <c:pt idx="191">
                  <c:v>4.9611813194558243</c:v>
                </c:pt>
                <c:pt idx="192">
                  <c:v>4.8696080380304707</c:v>
                </c:pt>
                <c:pt idx="193">
                  <c:v>4.779595354140791</c:v>
                </c:pt>
                <c:pt idx="194">
                  <c:v>4.6911205744762876</c:v>
                </c:pt>
                <c:pt idx="195">
                  <c:v>4.6041612085027275</c:v>
                </c:pt>
                <c:pt idx="196">
                  <c:v>4.5186949715104285</c:v>
                </c:pt>
                <c:pt idx="197">
                  <c:v>4.4346997874064034</c:v>
                </c:pt>
                <c:pt idx="198">
                  <c:v>4.3521537912603474</c:v>
                </c:pt>
                <c:pt idx="199">
                  <c:v>4.2710353316148408</c:v>
                </c:pt>
                <c:pt idx="200">
                  <c:v>4.1913229725692105</c:v>
                </c:pt>
                <c:pt idx="201">
                  <c:v>4.1129954956467465</c:v>
                </c:pt>
                <c:pt idx="202">
                  <c:v>4.0360319014539234</c:v>
                </c:pt>
                <c:pt idx="203">
                  <c:v>3.9604114111407638</c:v>
                </c:pt>
                <c:pt idx="204">
                  <c:v>3.8861134676706355</c:v>
                </c:pt>
                <c:pt idx="205">
                  <c:v>3.8131177369076052</c:v>
                </c:pt>
                <c:pt idx="206">
                  <c:v>3.7414041085293301</c:v>
                </c:pt>
                <c:pt idx="207">
                  <c:v>3.6709526967731199</c:v>
                </c:pt>
                <c:pt idx="208">
                  <c:v>3.6017438410224849</c:v>
                </c:pt>
                <c:pt idx="209">
                  <c:v>3.5337581062411427</c:v>
                </c:pt>
                <c:pt idx="210">
                  <c:v>3.4669762832617397</c:v>
                </c:pt>
                <c:pt idx="211">
                  <c:v>3.4013793889354051</c:v>
                </c:pt>
                <c:pt idx="212">
                  <c:v>3.3369486661488805</c:v>
                </c:pt>
                <c:pt idx="213">
                  <c:v>3.2736655837153217</c:v>
                </c:pt>
                <c:pt idx="214">
                  <c:v>3.2115118361444992</c:v>
                </c:pt>
                <c:pt idx="215">
                  <c:v>3.1504693432985467</c:v>
                </c:pt>
                <c:pt idx="216">
                  <c:v>3.0905202499383795</c:v>
                </c:pt>
                <c:pt idx="217">
                  <c:v>3.0316469251663434</c:v>
                </c:pt>
                <c:pt idx="218">
                  <c:v>2.9738319617702862</c:v>
                </c:pt>
                <c:pt idx="219">
                  <c:v>2.9170581754737324</c:v>
                </c:pt>
                <c:pt idx="220">
                  <c:v>2.8613086040973372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122E-4699-BB41-EF3BDDB81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848384"/>
        <c:axId val="60871040"/>
      </c:scatterChart>
      <c:valAx>
        <c:axId val="60848384"/>
        <c:scaling>
          <c:orientation val="minMax"/>
          <c:max val="25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Irradiance (µmol photon m</a:t>
                </a:r>
                <a:r>
                  <a:rPr lang="en-AU" sz="1600" b="1" i="0" strike="noStrike" baseline="30000">
                    <a:solidFill>
                      <a:srgbClr val="000000"/>
                    </a:solidFill>
                    <a:latin typeface="Arial"/>
                    <a:cs typeface="Arial"/>
                  </a:rPr>
                  <a:t>-2 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s</a:t>
                </a:r>
                <a:r>
                  <a:rPr lang="en-AU" sz="1600" b="1" i="0" strike="noStrike" baseline="30000">
                    <a:solidFill>
                      <a:srgbClr val="000000"/>
                    </a:solidFill>
                    <a:latin typeface="Arial"/>
                    <a:cs typeface="Arial"/>
                  </a:rPr>
                  <a:t>-1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0.39880688915932783"/>
              <c:y val="0.9300899299813225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in"/>
        <c:minorTickMark val="in"/>
        <c:tickLblPos val="nextTo"/>
        <c:spPr>
          <a:noFill/>
          <a:ln w="317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71040"/>
        <c:crosses val="autoZero"/>
        <c:crossBetween val="midCat"/>
        <c:majorUnit val="500"/>
        <c:minorUnit val="100"/>
      </c:valAx>
      <c:valAx>
        <c:axId val="6087104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POER (µmol O</a:t>
                </a:r>
                <a:r>
                  <a:rPr lang="en-AU" sz="1600" b="1" i="0" strike="noStrike" baseline="-25000">
                    <a:solidFill>
                      <a:srgbClr val="000000"/>
                    </a:solidFill>
                    <a:latin typeface="Arial"/>
                    <a:cs typeface="Arial"/>
                  </a:rPr>
                  <a:t>2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 g</a:t>
                </a:r>
                <a:r>
                  <a:rPr lang="en-AU" sz="1600" b="1" i="0" strike="noStrike" baseline="30000">
                    <a:solidFill>
                      <a:srgbClr val="000000"/>
                    </a:solidFill>
                    <a:latin typeface="Arial"/>
                    <a:cs typeface="Arial"/>
                  </a:rPr>
                  <a:t>-1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 Chl </a:t>
                </a:r>
                <a:r>
                  <a:rPr lang="en-AU" sz="1600" b="1" i="1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a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 s</a:t>
                </a:r>
                <a:r>
                  <a:rPr lang="en-AU" sz="1600" b="1" i="0" strike="noStrike" baseline="30000">
                    <a:solidFill>
                      <a:srgbClr val="000000"/>
                    </a:solidFill>
                    <a:latin typeface="Arial"/>
                    <a:cs typeface="Arial"/>
                  </a:rPr>
                  <a:t>-1</a:t>
                </a:r>
                <a:r>
                  <a:rPr lang="en-AU" sz="1600" b="1" i="0" strike="noStrike">
                    <a:solidFill>
                      <a:srgbClr val="000000"/>
                    </a:solidFill>
                    <a:latin typeface="Arial"/>
                    <a:cs typeface="Arial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1.495735243944046E-2"/>
              <c:y val="0.2289869095516671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in"/>
        <c:minorTickMark val="in"/>
        <c:tickLblPos val="nextTo"/>
        <c:spPr>
          <a:noFill/>
          <a:ln w="31750" cap="flat" cmpd="sng" algn="ctr">
            <a:solidFill>
              <a:schemeClr val="tx1"/>
            </a:solidFill>
            <a:round/>
          </a:ln>
          <a:effectLst/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848384"/>
        <c:crosses val="autoZero"/>
        <c:crossBetween val="midCat"/>
        <c:majorUnit val="20"/>
        <c:minorUnit val="1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1714133737377386"/>
          <c:y val="0.50409119706431693"/>
          <c:w val="0.34362000553410954"/>
          <c:h val="0.2634538707739903"/>
        </c:manualLayout>
      </c:layout>
      <c:overlay val="0"/>
      <c:spPr>
        <a:solidFill>
          <a:schemeClr val="bg1"/>
        </a:solidFill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/>
            </a:pPr>
            <a:r>
              <a:rPr lang="en-AU" sz="1600" i="1"/>
              <a:t>Nymphoides aquatica</a:t>
            </a:r>
            <a:r>
              <a:rPr lang="en-AU" sz="1600" i="1" baseline="0"/>
              <a:t> </a:t>
            </a:r>
            <a:r>
              <a:rPr lang="en-AU" sz="1600"/>
              <a:t>POER</a:t>
            </a:r>
            <a:r>
              <a:rPr lang="en-AU" sz="1600" baseline="-25000"/>
              <a:t>max</a:t>
            </a:r>
            <a:r>
              <a:rPr lang="en-AU" sz="1600"/>
              <a:t> &amp; E</a:t>
            </a:r>
            <a:r>
              <a:rPr lang="en-AU" sz="1600" baseline="-25000"/>
              <a:t>opt </a:t>
            </a:r>
            <a:r>
              <a:rPr lang="en-AU" sz="1600"/>
              <a:t>Over Solar Time</a:t>
            </a:r>
          </a:p>
        </c:rich>
      </c:tx>
      <c:layout>
        <c:manualLayout>
          <c:xMode val="edge"/>
          <c:yMode val="edge"/>
          <c:x val="0.25803323967016373"/>
          <c:y val="7.9038729088694512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8.4612231360996534E-2"/>
          <c:y val="6.9476932589820434E-2"/>
          <c:w val="0.7603977142661914"/>
          <c:h val="0.78910380903725719"/>
        </c:manualLayout>
      </c:layout>
      <c:scatterChart>
        <c:scatterStyle val="lineMarker"/>
        <c:varyColors val="0"/>
        <c:ser>
          <c:idx val="0"/>
          <c:order val="0"/>
          <c:tx>
            <c:strRef>
              <c:f>'Surface&amp;Submerged Data'!$D$2</c:f>
              <c:strCache>
                <c:ptCount val="1"/>
                <c:pt idx="0">
                  <c:v>POER(max) Submerged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Data'!$E$4:$E$12</c:f>
                <c:numCache>
                  <c:formatCode>General</c:formatCode>
                  <c:ptCount val="9"/>
                  <c:pt idx="0">
                    <c:v>5.0058115881209195</c:v>
                  </c:pt>
                  <c:pt idx="1">
                    <c:v>4.8444755736661191</c:v>
                  </c:pt>
                  <c:pt idx="2">
                    <c:v>1.740545095987174</c:v>
                  </c:pt>
                  <c:pt idx="3">
                    <c:v>2.0343577522705076</c:v>
                  </c:pt>
                  <c:pt idx="4">
                    <c:v>3.9810032861430598</c:v>
                  </c:pt>
                  <c:pt idx="5">
                    <c:v>1.6652790153888768</c:v>
                  </c:pt>
                  <c:pt idx="6">
                    <c:v>1.5416156763888889</c:v>
                  </c:pt>
                  <c:pt idx="7">
                    <c:v>2.8043340210097631</c:v>
                  </c:pt>
                  <c:pt idx="8">
                    <c:v>5.0058115881209195</c:v>
                  </c:pt>
                </c:numCache>
              </c:numRef>
            </c:plus>
            <c:minus>
              <c:numRef>
                <c:f>'Surface&amp;Submerged Data'!$E$4:$E$12</c:f>
                <c:numCache>
                  <c:formatCode>General</c:formatCode>
                  <c:ptCount val="9"/>
                  <c:pt idx="0">
                    <c:v>5.0058115881209195</c:v>
                  </c:pt>
                  <c:pt idx="1">
                    <c:v>4.8444755736661191</c:v>
                  </c:pt>
                  <c:pt idx="2">
                    <c:v>1.740545095987174</c:v>
                  </c:pt>
                  <c:pt idx="3">
                    <c:v>2.0343577522705076</c:v>
                  </c:pt>
                  <c:pt idx="4">
                    <c:v>3.9810032861430598</c:v>
                  </c:pt>
                  <c:pt idx="5">
                    <c:v>1.6652790153888768</c:v>
                  </c:pt>
                  <c:pt idx="6">
                    <c:v>1.5416156763888889</c:v>
                  </c:pt>
                  <c:pt idx="7">
                    <c:v>2.8043340210097631</c:v>
                  </c:pt>
                  <c:pt idx="8">
                    <c:v>5.0058115881209195</c:v>
                  </c:pt>
                </c:numCache>
              </c:numRef>
            </c:minus>
          </c:errBars>
          <c:xVal>
            <c:numRef>
              <c:f>'Surface&amp;Submerged Data'!$C$4:$C$12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Data'!$D$4:$D$12</c:f>
              <c:numCache>
                <c:formatCode>General</c:formatCode>
                <c:ptCount val="9"/>
                <c:pt idx="0">
                  <c:v>31.162639287742845</c:v>
                </c:pt>
                <c:pt idx="1">
                  <c:v>34.961117417335444</c:v>
                </c:pt>
                <c:pt idx="2">
                  <c:v>22.693905661458782</c:v>
                </c:pt>
                <c:pt idx="3">
                  <c:v>26.999801699560216</c:v>
                </c:pt>
                <c:pt idx="4">
                  <c:v>38.131693811271916</c:v>
                </c:pt>
                <c:pt idx="5">
                  <c:v>20.62931348515562</c:v>
                </c:pt>
                <c:pt idx="6">
                  <c:v>12.387158805555551</c:v>
                </c:pt>
                <c:pt idx="7">
                  <c:v>14.182547158065226</c:v>
                </c:pt>
                <c:pt idx="8">
                  <c:v>31.162639287742845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1A2-4065-A85C-E3B6A146FE23}"/>
            </c:ext>
          </c:extLst>
        </c:ser>
        <c:ser>
          <c:idx val="2"/>
          <c:order val="2"/>
          <c:tx>
            <c:strRef>
              <c:f>'Surface&amp;Submerged Data'!$D$14</c:f>
              <c:strCache>
                <c:ptCount val="1"/>
                <c:pt idx="0">
                  <c:v>POER(max) Surface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 w="12700">
                <a:solidFill>
                  <a:sysClr val="windowText" lastClr="000000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Data'!$E$16:$E$24</c:f>
                <c:numCache>
                  <c:formatCode>General</c:formatCode>
                  <c:ptCount val="9"/>
                  <c:pt idx="0">
                    <c:v>1.4918298576833944</c:v>
                  </c:pt>
                  <c:pt idx="1">
                    <c:v>2.620995856666668</c:v>
                  </c:pt>
                  <c:pt idx="2">
                    <c:v>1.697808721160309</c:v>
                  </c:pt>
                  <c:pt idx="3">
                    <c:v>2.0748907621021004</c:v>
                  </c:pt>
                  <c:pt idx="4">
                    <c:v>3.2387952744563733</c:v>
                  </c:pt>
                  <c:pt idx="5">
                    <c:v>2.8525245359566549</c:v>
                  </c:pt>
                  <c:pt idx="6">
                    <c:v>2.1170793331437574</c:v>
                  </c:pt>
                  <c:pt idx="7">
                    <c:v>1.7353194330656601</c:v>
                  </c:pt>
                  <c:pt idx="8">
                    <c:v>1.4918298576833944</c:v>
                  </c:pt>
                </c:numCache>
              </c:numRef>
            </c:plus>
            <c:minus>
              <c:numRef>
                <c:f>'Surface&amp;Submerged Data'!$E$16:$E$24</c:f>
                <c:numCache>
                  <c:formatCode>General</c:formatCode>
                  <c:ptCount val="9"/>
                  <c:pt idx="0">
                    <c:v>1.4918298576833944</c:v>
                  </c:pt>
                  <c:pt idx="1">
                    <c:v>2.620995856666668</c:v>
                  </c:pt>
                  <c:pt idx="2">
                    <c:v>1.697808721160309</c:v>
                  </c:pt>
                  <c:pt idx="3">
                    <c:v>2.0748907621021004</c:v>
                  </c:pt>
                  <c:pt idx="4">
                    <c:v>3.2387952744563733</c:v>
                  </c:pt>
                  <c:pt idx="5">
                    <c:v>2.8525245359566549</c:v>
                  </c:pt>
                  <c:pt idx="6">
                    <c:v>2.1170793331437574</c:v>
                  </c:pt>
                  <c:pt idx="7">
                    <c:v>1.7353194330656601</c:v>
                  </c:pt>
                  <c:pt idx="8">
                    <c:v>1.4918298576833944</c:v>
                  </c:pt>
                </c:numCache>
              </c:numRef>
            </c:minus>
          </c:errBars>
          <c:errBars>
            <c:errDir val="x"/>
            <c:errBarType val="both"/>
            <c:errValType val="fixedVal"/>
            <c:noEndCap val="0"/>
            <c:val val="0"/>
          </c:errBars>
          <c:xVal>
            <c:numRef>
              <c:f>'Surface&amp;Submerged Data'!$C$16:$C$24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Data'!$D$16:$D$24</c:f>
              <c:numCache>
                <c:formatCode>General</c:formatCode>
                <c:ptCount val="9"/>
                <c:pt idx="0">
                  <c:v>35.699074579382234</c:v>
                </c:pt>
                <c:pt idx="1">
                  <c:v>35.644784083333292</c:v>
                </c:pt>
                <c:pt idx="2">
                  <c:v>42.15677961750535</c:v>
                </c:pt>
                <c:pt idx="3">
                  <c:v>49.311659154138617</c:v>
                </c:pt>
                <c:pt idx="4">
                  <c:v>76.137196733107572</c:v>
                </c:pt>
                <c:pt idx="5">
                  <c:v>61.854443328477757</c:v>
                </c:pt>
                <c:pt idx="6">
                  <c:v>70.217580260564233</c:v>
                </c:pt>
                <c:pt idx="7">
                  <c:v>45.970925391540831</c:v>
                </c:pt>
                <c:pt idx="8">
                  <c:v>35.699074579382234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1A2-4065-A85C-E3B6A146F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729984"/>
        <c:axId val="60748544"/>
      </c:scatterChart>
      <c:scatterChart>
        <c:scatterStyle val="lineMarker"/>
        <c:varyColors val="0"/>
        <c:ser>
          <c:idx val="1"/>
          <c:order val="1"/>
          <c:tx>
            <c:strRef>
              <c:f>'Surface&amp;Submerged Data'!$F$2</c:f>
              <c:strCache>
                <c:ptCount val="1"/>
                <c:pt idx="0">
                  <c:v>E(opt) Submerged</c:v>
                </c:pt>
              </c:strCache>
            </c:strRef>
          </c:tx>
          <c:spPr>
            <a:ln w="31750">
              <a:solidFill>
                <a:schemeClr val="bg1">
                  <a:lumMod val="65000"/>
                </a:schemeClr>
              </a:solidFill>
            </a:ln>
          </c:spPr>
          <c:marker>
            <c:symbol val="square"/>
            <c:size val="8"/>
            <c:spPr>
              <a:solidFill>
                <a:schemeClr val="bg1">
                  <a:lumMod val="65000"/>
                </a:schemeClr>
              </a:solidFill>
              <a:ln w="12700">
                <a:solidFill>
                  <a:schemeClr val="bg1">
                    <a:lumMod val="65000"/>
                  </a:scheme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Data'!$G$4:$G$12</c:f>
                <c:numCache>
                  <c:formatCode>General</c:formatCode>
                  <c:ptCount val="9"/>
                  <c:pt idx="0">
                    <c:v>85.5</c:v>
                  </c:pt>
                  <c:pt idx="1">
                    <c:v>80.1029280802545</c:v>
                  </c:pt>
                  <c:pt idx="2">
                    <c:v>26.793080555928029</c:v>
                  </c:pt>
                  <c:pt idx="3">
                    <c:v>35.021375792796505</c:v>
                  </c:pt>
                  <c:pt idx="4">
                    <c:v>64.212228998973984</c:v>
                  </c:pt>
                  <c:pt idx="5">
                    <c:v>33.806117695396097</c:v>
                  </c:pt>
                  <c:pt idx="6">
                    <c:v>40.617051159999995</c:v>
                  </c:pt>
                  <c:pt idx="7">
                    <c:v>74.215904830920692</c:v>
                  </c:pt>
                  <c:pt idx="8">
                    <c:v>85.5</c:v>
                  </c:pt>
                </c:numCache>
              </c:numRef>
            </c:plus>
            <c:minus>
              <c:numRef>
                <c:f>'Surface&amp;Submerged Data'!$G$4:$G$12</c:f>
                <c:numCache>
                  <c:formatCode>General</c:formatCode>
                  <c:ptCount val="9"/>
                  <c:pt idx="0">
                    <c:v>85.5</c:v>
                  </c:pt>
                  <c:pt idx="1">
                    <c:v>80.1029280802545</c:v>
                  </c:pt>
                  <c:pt idx="2">
                    <c:v>26.793080555928029</c:v>
                  </c:pt>
                  <c:pt idx="3">
                    <c:v>35.021375792796505</c:v>
                  </c:pt>
                  <c:pt idx="4">
                    <c:v>64.212228998973984</c:v>
                  </c:pt>
                  <c:pt idx="5">
                    <c:v>33.806117695396097</c:v>
                  </c:pt>
                  <c:pt idx="6">
                    <c:v>40.617051159999995</c:v>
                  </c:pt>
                  <c:pt idx="7">
                    <c:v>74.215904830920692</c:v>
                  </c:pt>
                  <c:pt idx="8">
                    <c:v>85.5</c:v>
                  </c:pt>
                </c:numCache>
              </c:numRef>
            </c:minus>
          </c:errBars>
          <c:xVal>
            <c:numRef>
              <c:f>'Surface&amp;Submerged Data'!$C$4:$C$12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Data'!$F$4:$F$12</c:f>
              <c:numCache>
                <c:formatCode>General</c:formatCode>
                <c:ptCount val="9"/>
                <c:pt idx="0">
                  <c:v>358.9</c:v>
                </c:pt>
                <c:pt idx="1">
                  <c:v>398.53196205005264</c:v>
                </c:pt>
                <c:pt idx="2">
                  <c:v>247.27118224090998</c:v>
                </c:pt>
                <c:pt idx="3">
                  <c:v>328.44698324939122</c:v>
                </c:pt>
                <c:pt idx="4">
                  <c:v>419.24539812459182</c:v>
                </c:pt>
                <c:pt idx="5">
                  <c:v>297.1105400280573</c:v>
                </c:pt>
                <c:pt idx="6">
                  <c:v>230.27598389999994</c:v>
                </c:pt>
                <c:pt idx="7">
                  <c:v>266.23157727002246</c:v>
                </c:pt>
                <c:pt idx="8">
                  <c:v>358.9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1A2-4065-A85C-E3B6A146FE23}"/>
            </c:ext>
          </c:extLst>
        </c:ser>
        <c:ser>
          <c:idx val="3"/>
          <c:order val="3"/>
          <c:tx>
            <c:strRef>
              <c:f>'Surface&amp;Submerged Data'!$F$14</c:f>
              <c:strCache>
                <c:ptCount val="1"/>
                <c:pt idx="0">
                  <c:v>E(opt) Surface</c:v>
                </c:pt>
              </c:strCache>
            </c:strRef>
          </c:tx>
          <c:spPr>
            <a:ln w="31750">
              <a:solidFill>
                <a:schemeClr val="bg1">
                  <a:lumMod val="50000"/>
                </a:schemeClr>
              </a:solidFill>
            </a:ln>
          </c:spPr>
          <c:marker>
            <c:symbol val="diamond"/>
            <c:size val="10"/>
            <c:spPr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50000"/>
                  </a:scheme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Data'!$G$16:$G$24</c:f>
                <c:numCache>
                  <c:formatCode>General</c:formatCode>
                  <c:ptCount val="9"/>
                  <c:pt idx="0">
                    <c:v>37.303887835675724</c:v>
                  </c:pt>
                  <c:pt idx="1">
                    <c:v>64.737116779999994</c:v>
                  </c:pt>
                  <c:pt idx="2">
                    <c:v>39.545917219479115</c:v>
                  </c:pt>
                  <c:pt idx="3">
                    <c:v>39.794893931691554</c:v>
                  </c:pt>
                  <c:pt idx="4">
                    <c:v>68.112368242166667</c:v>
                  </c:pt>
                  <c:pt idx="5">
                    <c:v>54.59256887895102</c:v>
                  </c:pt>
                  <c:pt idx="6">
                    <c:v>49.31833426121414</c:v>
                  </c:pt>
                  <c:pt idx="7">
                    <c:v>56.220458668761758</c:v>
                  </c:pt>
                  <c:pt idx="8">
                    <c:v>37.303887835675724</c:v>
                  </c:pt>
                </c:numCache>
              </c:numRef>
            </c:plus>
            <c:minus>
              <c:numRef>
                <c:f>'Surface&amp;Submerged Data'!$G$16:$G$24</c:f>
                <c:numCache>
                  <c:formatCode>General</c:formatCode>
                  <c:ptCount val="9"/>
                  <c:pt idx="0">
                    <c:v>37.303887835675724</c:v>
                  </c:pt>
                  <c:pt idx="1">
                    <c:v>64.737116779999994</c:v>
                  </c:pt>
                  <c:pt idx="2">
                    <c:v>39.545917219479115</c:v>
                  </c:pt>
                  <c:pt idx="3">
                    <c:v>39.794893931691554</c:v>
                  </c:pt>
                  <c:pt idx="4">
                    <c:v>68.112368242166667</c:v>
                  </c:pt>
                  <c:pt idx="5">
                    <c:v>54.59256887895102</c:v>
                  </c:pt>
                  <c:pt idx="6">
                    <c:v>49.31833426121414</c:v>
                  </c:pt>
                  <c:pt idx="7">
                    <c:v>56.220458668761758</c:v>
                  </c:pt>
                  <c:pt idx="8">
                    <c:v>37.303887835675724</c:v>
                  </c:pt>
                </c:numCache>
              </c:numRef>
            </c:minus>
          </c:errBars>
          <c:errBars>
            <c:errDir val="x"/>
            <c:errBarType val="both"/>
            <c:errValType val="fixedVal"/>
            <c:noEndCap val="0"/>
            <c:val val="0"/>
          </c:errBars>
          <c:xVal>
            <c:numRef>
              <c:f>'Surface&amp;Submerged Data'!$C$16:$C$24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Data'!$F$16:$F$24</c:f>
              <c:numCache>
                <c:formatCode>General</c:formatCode>
                <c:ptCount val="9"/>
                <c:pt idx="0">
                  <c:v>611.51298687839778</c:v>
                </c:pt>
                <c:pt idx="1">
                  <c:v>592.42639919999976</c:v>
                </c:pt>
                <c:pt idx="2">
                  <c:v>659.60716285476428</c:v>
                </c:pt>
                <c:pt idx="3">
                  <c:v>640.56332666846652</c:v>
                </c:pt>
                <c:pt idx="4">
                  <c:v>922.68280105969461</c:v>
                </c:pt>
                <c:pt idx="5">
                  <c:v>756.48052272089149</c:v>
                </c:pt>
                <c:pt idx="6">
                  <c:v>935.1146398239265</c:v>
                </c:pt>
                <c:pt idx="7">
                  <c:v>881.34885735627324</c:v>
                </c:pt>
                <c:pt idx="8">
                  <c:v>611.51298687839778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1A2-4065-A85C-E3B6A146F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018880"/>
        <c:axId val="60750464"/>
      </c:scatterChart>
      <c:valAx>
        <c:axId val="60729984"/>
        <c:scaling>
          <c:orientation val="minMax"/>
          <c:max val="24"/>
          <c:min val="-3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 b="1"/>
                </a:pPr>
                <a:r>
                  <a:rPr lang="en-AU" sz="1600" b="1"/>
                  <a:t>Solar</a:t>
                </a:r>
                <a:r>
                  <a:rPr lang="en-AU" sz="1600" b="1" baseline="0"/>
                  <a:t> Time (h)</a:t>
                </a:r>
                <a:endParaRPr lang="en-AU" sz="1600" b="1"/>
              </a:p>
            </c:rich>
          </c:tx>
          <c:layout>
            <c:manualLayout>
              <c:xMode val="edge"/>
              <c:yMode val="edge"/>
              <c:x val="0.38874040256500331"/>
              <c:y val="0.93181291731667282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noFill/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/>
            </a:pPr>
            <a:endParaRPr lang="en-US"/>
          </a:p>
        </c:txPr>
        <c:crossAx val="60748544"/>
        <c:crosses val="autoZero"/>
        <c:crossBetween val="midCat"/>
        <c:majorUnit val="3"/>
        <c:minorUnit val="1.5"/>
      </c:valAx>
      <c:valAx>
        <c:axId val="60748544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/>
                </a:pPr>
                <a:r>
                  <a:rPr lang="en-US" sz="1600" dirty="0" err="1"/>
                  <a:t>POER</a:t>
                </a:r>
                <a:r>
                  <a:rPr lang="en-US" sz="1600" baseline="-25000" dirty="0" err="1"/>
                  <a:t>max</a:t>
                </a:r>
                <a:endParaRPr lang="en-US" sz="1600" baseline="-25000" dirty="0"/>
              </a:p>
              <a:p>
                <a:pPr>
                  <a:defRPr lang="th-TH" sz="1600"/>
                </a:pPr>
                <a:r>
                  <a:rPr lang="en-US" sz="1600" dirty="0"/>
                  <a:t> (µmol O</a:t>
                </a:r>
                <a:r>
                  <a:rPr lang="en-US" sz="1600" baseline="-25000" dirty="0"/>
                  <a:t>2</a:t>
                </a:r>
                <a:r>
                  <a:rPr lang="en-US" sz="1600" dirty="0"/>
                  <a:t> g</a:t>
                </a:r>
                <a:r>
                  <a:rPr lang="en-US" sz="1600" baseline="30000" dirty="0"/>
                  <a:t>-1</a:t>
                </a:r>
                <a:r>
                  <a:rPr lang="en-US" sz="1600" dirty="0"/>
                  <a:t> </a:t>
                </a:r>
                <a:r>
                  <a:rPr lang="en-US" sz="1600" dirty="0" err="1"/>
                  <a:t>Chl</a:t>
                </a:r>
                <a:r>
                  <a:rPr lang="en-US" sz="1600" dirty="0"/>
                  <a:t> </a:t>
                </a:r>
                <a:r>
                  <a:rPr lang="en-US" sz="1600" i="1" dirty="0"/>
                  <a:t>a</a:t>
                </a:r>
                <a:r>
                  <a:rPr lang="en-US" sz="1600" dirty="0"/>
                  <a:t> s</a:t>
                </a:r>
                <a:r>
                  <a:rPr lang="en-US" sz="1600" baseline="30000" dirty="0"/>
                  <a:t>-1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2.7728623308403557E-2"/>
              <c:y val="0.32670423926317782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/>
            </a:pPr>
            <a:endParaRPr lang="en-US"/>
          </a:p>
        </c:txPr>
        <c:crossAx val="60729984"/>
        <c:crosses val="autoZero"/>
        <c:crossBetween val="midCat"/>
        <c:majorUnit val="20"/>
        <c:minorUnit val="10"/>
      </c:valAx>
      <c:valAx>
        <c:axId val="60750464"/>
        <c:scaling>
          <c:orientation val="minMax"/>
          <c:max val="1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lang="th-TH" sz="1600"/>
                </a:pPr>
                <a:r>
                  <a:rPr lang="en-US" sz="1600"/>
                  <a:t>Optimum Irradiance (E</a:t>
                </a:r>
                <a:r>
                  <a:rPr lang="en-US" sz="1600" baseline="-25000"/>
                  <a:t>opt</a:t>
                </a:r>
                <a:r>
                  <a:rPr lang="en-US" sz="1600"/>
                  <a:t>) </a:t>
                </a:r>
              </a:p>
              <a:p>
                <a:pPr>
                  <a:defRPr lang="th-TH" sz="1600"/>
                </a:pPr>
                <a:r>
                  <a:rPr lang="en-US" sz="1600"/>
                  <a:t>(µmol photon m</a:t>
                </a:r>
                <a:r>
                  <a:rPr lang="en-US" sz="1600" baseline="30000"/>
                  <a:t>-2</a:t>
                </a:r>
                <a:r>
                  <a:rPr lang="en-US" sz="1600"/>
                  <a:t> s</a:t>
                </a:r>
                <a:r>
                  <a:rPr lang="en-US" sz="1600" baseline="30000"/>
                  <a:t>-1</a:t>
                </a:r>
                <a:r>
                  <a:rPr lang="en-US" sz="1600"/>
                  <a:t>)</a:t>
                </a:r>
              </a:p>
            </c:rich>
          </c:tx>
          <c:layout>
            <c:manualLayout>
              <c:xMode val="edge"/>
              <c:yMode val="edge"/>
              <c:x val="0.91478979581305897"/>
              <c:y val="0.27235398881546385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lang="th-TH" sz="1600" b="1">
                <a:solidFill>
                  <a:schemeClr val="bg1">
                    <a:lumMod val="50000"/>
                  </a:schemeClr>
                </a:solidFill>
              </a:defRPr>
            </a:pPr>
            <a:endParaRPr lang="en-US"/>
          </a:p>
        </c:txPr>
        <c:crossAx val="61018880"/>
        <c:crosses val="max"/>
        <c:crossBetween val="midCat"/>
        <c:majorUnit val="200"/>
        <c:minorUnit val="100"/>
      </c:valAx>
      <c:valAx>
        <c:axId val="61018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607504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893378212848543"/>
          <c:y val="7.0212283949743062E-2"/>
          <c:w val="0.28490761608436088"/>
          <c:h val="0.23551541698593237"/>
        </c:manualLayout>
      </c:layout>
      <c:overlay val="0"/>
      <c:txPr>
        <a:bodyPr/>
        <a:lstStyle/>
        <a:p>
          <a:pPr>
            <a:defRPr lang="th-TH"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/>
            </a:pPr>
            <a:r>
              <a:rPr lang="en-AU" sz="1600" i="1" baseline="0">
                <a:latin typeface="Arial" pitchFamily="34" charset="0"/>
                <a:cs typeface="Arial" pitchFamily="34" charset="0"/>
              </a:rPr>
              <a:t>Nymphoides </a:t>
            </a:r>
            <a:r>
              <a:rPr lang="en-AU" sz="1600" b="1" i="1" u="none" strike="noStrike" baseline="0">
                <a:latin typeface="Arial" pitchFamily="34" charset="0"/>
                <a:cs typeface="Arial" pitchFamily="34" charset="0"/>
              </a:rPr>
              <a:t>aquatica </a:t>
            </a:r>
            <a:r>
              <a:rPr lang="en-AU" sz="1600" baseline="0">
                <a:latin typeface="Arial" pitchFamily="34" charset="0"/>
                <a:cs typeface="Arial" pitchFamily="34" charset="0"/>
              </a:rPr>
              <a:t>Photosynthetic Efficiency</a:t>
            </a:r>
            <a:endParaRPr lang="en-AU" sz="1600">
              <a:latin typeface="Arial" pitchFamily="34" charset="0"/>
              <a:cs typeface="Arial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2.3389595160836166E-2"/>
          <c:y val="3.8842599307059911E-2"/>
          <c:w val="0.93940776493484457"/>
          <c:h val="0.82917385129409504"/>
        </c:manualLayout>
      </c:layout>
      <c:scatterChart>
        <c:scatterStyle val="lineMarker"/>
        <c:varyColors val="0"/>
        <c:ser>
          <c:idx val="3"/>
          <c:order val="0"/>
          <c:tx>
            <c:strRef>
              <c:f>'Surface&amp;Submerged Data'!$H$2</c:f>
              <c:strCache>
                <c:ptCount val="1"/>
                <c:pt idx="0">
                  <c:v>PS Efficiency Chl a basis Submerged</c:v>
                </c:pt>
              </c:strCache>
            </c:strRef>
          </c:tx>
          <c:spPr>
            <a:ln w="38100">
              <a:solidFill>
                <a:schemeClr val="bg1">
                  <a:lumMod val="50000"/>
                </a:schemeClr>
              </a:solidFill>
            </a:ln>
          </c:spPr>
          <c:marker>
            <c:symbol val="x"/>
            <c:size val="8"/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Data'!$I$4:$I$12</c:f>
                <c:numCache>
                  <c:formatCode>General</c:formatCode>
                  <c:ptCount val="9"/>
                  <c:pt idx="0">
                    <c:v>6.6083254612864947E-2</c:v>
                  </c:pt>
                  <c:pt idx="1">
                    <c:v>5.8215624694123516E-2</c:v>
                  </c:pt>
                  <c:pt idx="2">
                    <c:v>3.3118632179814332E-2</c:v>
                  </c:pt>
                  <c:pt idx="3">
                    <c:v>2.9174806542502981E-2</c:v>
                  </c:pt>
                  <c:pt idx="4">
                    <c:v>4.5827561544206731E-2</c:v>
                  </c:pt>
                  <c:pt idx="5">
                    <c:v>2.6330865066895987E-2</c:v>
                  </c:pt>
                  <c:pt idx="6">
                    <c:v>3.1565299999999998E-2</c:v>
                  </c:pt>
                  <c:pt idx="7">
                    <c:v>4.9490765180600083E-2</c:v>
                  </c:pt>
                  <c:pt idx="8">
                    <c:v>6.6083254612864947E-2</c:v>
                  </c:pt>
                </c:numCache>
              </c:numRef>
            </c:plus>
            <c:minus>
              <c:numRef>
                <c:f>'Surface&amp;Submerged Data'!$I$4:$I$12</c:f>
                <c:numCache>
                  <c:formatCode>General</c:formatCode>
                  <c:ptCount val="9"/>
                  <c:pt idx="0">
                    <c:v>6.6083254612864947E-2</c:v>
                  </c:pt>
                  <c:pt idx="1">
                    <c:v>5.8215624694123516E-2</c:v>
                  </c:pt>
                  <c:pt idx="2">
                    <c:v>3.3118632179814332E-2</c:v>
                  </c:pt>
                  <c:pt idx="3">
                    <c:v>2.9174806542502981E-2</c:v>
                  </c:pt>
                  <c:pt idx="4">
                    <c:v>4.5827561544206731E-2</c:v>
                  </c:pt>
                  <c:pt idx="5">
                    <c:v>2.6330865066895987E-2</c:v>
                  </c:pt>
                  <c:pt idx="6">
                    <c:v>3.1565299999999998E-2</c:v>
                  </c:pt>
                  <c:pt idx="7">
                    <c:v>4.9490765180600083E-2</c:v>
                  </c:pt>
                  <c:pt idx="8">
                    <c:v>6.6083254612864947E-2</c:v>
                  </c:pt>
                </c:numCache>
              </c:numRef>
            </c:minus>
          </c:errBars>
          <c:xVal>
            <c:numRef>
              <c:f>'Surface&amp;Submerged Data'!$C$4:$C$12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Data'!$H$4:$H$12</c:f>
              <c:numCache>
                <c:formatCode>General</c:formatCode>
                <c:ptCount val="9"/>
                <c:pt idx="0">
                  <c:v>0.25209028129324335</c:v>
                </c:pt>
                <c:pt idx="1">
                  <c:v>0.23846059846570203</c:v>
                </c:pt>
                <c:pt idx="2">
                  <c:v>0.24947683275200983</c:v>
                </c:pt>
                <c:pt idx="3">
                  <c:v>0.22345484682434891</c:v>
                </c:pt>
                <c:pt idx="4">
                  <c:v>0.24723632230482132</c:v>
                </c:pt>
                <c:pt idx="5">
                  <c:v>0.18873880399863349</c:v>
                </c:pt>
                <c:pt idx="6">
                  <c:v>0.14622362305555547</c:v>
                </c:pt>
                <c:pt idx="7">
                  <c:v>0.14480686557301586</c:v>
                </c:pt>
                <c:pt idx="8">
                  <c:v>0.25209028129324335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0AC-4BDD-B838-34C67B5B886D}"/>
            </c:ext>
          </c:extLst>
        </c:ser>
        <c:ser>
          <c:idx val="0"/>
          <c:order val="1"/>
          <c:tx>
            <c:strRef>
              <c:f>'Surface&amp;Submerged Data'!$H$14</c:f>
              <c:strCache>
                <c:ptCount val="1"/>
                <c:pt idx="0">
                  <c:v>PS Efficiency Chl a basis Surface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Data'!$I$16:$I$24</c:f>
                <c:numCache>
                  <c:formatCode>General</c:formatCode>
                  <c:ptCount val="9"/>
                  <c:pt idx="0">
                    <c:v>1.1733991807308193E-2</c:v>
                  </c:pt>
                  <c:pt idx="1">
                    <c:v>2.1541570833333343E-2</c:v>
                  </c:pt>
                  <c:pt idx="2">
                    <c:v>1.254766294106691E-2</c:v>
                  </c:pt>
                  <c:pt idx="3">
                    <c:v>1.5701289478370222E-2</c:v>
                  </c:pt>
                  <c:pt idx="4">
                    <c:v>1.9110655295532134E-2</c:v>
                  </c:pt>
                  <c:pt idx="5">
                    <c:v>1.9035337282137878E-2</c:v>
                  </c:pt>
                  <c:pt idx="6">
                    <c:v>1.2400049296734815E-2</c:v>
                  </c:pt>
                  <c:pt idx="7">
                    <c:v>1.0509287848081439E-2</c:v>
                  </c:pt>
                  <c:pt idx="8">
                    <c:v>1.1733991807308193E-2</c:v>
                  </c:pt>
                </c:numCache>
              </c:numRef>
            </c:plus>
            <c:minus>
              <c:numRef>
                <c:f>'Surface&amp;Submerged Data'!$I$16:$I$24</c:f>
                <c:numCache>
                  <c:formatCode>General</c:formatCode>
                  <c:ptCount val="9"/>
                  <c:pt idx="0">
                    <c:v>1.1733991807308193E-2</c:v>
                  </c:pt>
                  <c:pt idx="1">
                    <c:v>2.1541570833333343E-2</c:v>
                  </c:pt>
                  <c:pt idx="2">
                    <c:v>1.254766294106691E-2</c:v>
                  </c:pt>
                  <c:pt idx="3">
                    <c:v>1.5701289478370222E-2</c:v>
                  </c:pt>
                  <c:pt idx="4">
                    <c:v>1.9110655295532134E-2</c:v>
                  </c:pt>
                  <c:pt idx="5">
                    <c:v>1.9035337282137878E-2</c:v>
                  </c:pt>
                  <c:pt idx="6">
                    <c:v>1.2400049296734815E-2</c:v>
                  </c:pt>
                  <c:pt idx="7">
                    <c:v>1.0509287848081439E-2</c:v>
                  </c:pt>
                  <c:pt idx="8">
                    <c:v>1.1733991807308193E-2</c:v>
                  </c:pt>
                </c:numCache>
              </c:numRef>
            </c:minus>
          </c:errBars>
          <c:errBars>
            <c:errDir val="x"/>
            <c:errBarType val="both"/>
            <c:errValType val="fixedVal"/>
            <c:noEndCap val="0"/>
            <c:val val="0"/>
          </c:errBars>
          <c:xVal>
            <c:numRef>
              <c:f>'Surface&amp;Submerged Data'!$C$16:$C$24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Data'!$H$16:$H$24</c:f>
              <c:numCache>
                <c:formatCode>General</c:formatCode>
                <c:ptCount val="9"/>
                <c:pt idx="0">
                  <c:v>0.1586886097338697</c:v>
                </c:pt>
                <c:pt idx="1">
                  <c:v>0.16355207833333332</c:v>
                </c:pt>
                <c:pt idx="2">
                  <c:v>0.17373069068058208</c:v>
                </c:pt>
                <c:pt idx="3">
                  <c:v>0.20925797876536459</c:v>
                </c:pt>
                <c:pt idx="4">
                  <c:v>0.22430499204246906</c:v>
                </c:pt>
                <c:pt idx="5">
                  <c:v>0.22226323647368579</c:v>
                </c:pt>
                <c:pt idx="6">
                  <c:v>0.20411526494398108</c:v>
                </c:pt>
                <c:pt idx="7">
                  <c:v>0.1417848676903177</c:v>
                </c:pt>
                <c:pt idx="8">
                  <c:v>0.1586886097338697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0AC-4BDD-B838-34C67B5B88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061760"/>
        <c:axId val="61084416"/>
      </c:scatterChart>
      <c:valAx>
        <c:axId val="61061760"/>
        <c:scaling>
          <c:orientation val="minMax"/>
          <c:max val="24"/>
          <c:min val="-3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Solar Time (h)</a:t>
                </a:r>
              </a:p>
            </c:rich>
          </c:tx>
          <c:layout>
            <c:manualLayout>
              <c:xMode val="edge"/>
              <c:yMode val="edge"/>
              <c:x val="0.45072398001477848"/>
              <c:y val="0.93702596782125358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084416"/>
        <c:crosses val="autoZero"/>
        <c:crossBetween val="midCat"/>
        <c:majorUnit val="3"/>
        <c:minorUnit val="1"/>
      </c:valAx>
      <c:valAx>
        <c:axId val="61084416"/>
        <c:scaling>
          <c:orientation val="minMax"/>
          <c:max val="0.4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Photosynthetic</a:t>
                </a:r>
                <a:r>
                  <a:rPr lang="en-US" sz="1600" baseline="0">
                    <a:latin typeface="Arial" pitchFamily="34" charset="0"/>
                    <a:cs typeface="Arial" pitchFamily="34" charset="0"/>
                  </a:rPr>
                  <a:t> Efficiency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(m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1600" baseline="0">
                    <a:latin typeface="Arial" pitchFamily="34" charset="0"/>
                    <a:cs typeface="Arial" pitchFamily="34" charset="0"/>
                  </a:rPr>
                  <a:t> g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 baseline="0">
                    <a:latin typeface="Arial" pitchFamily="34" charset="0"/>
                    <a:cs typeface="Arial" pitchFamily="34" charset="0"/>
                  </a:rPr>
                  <a:t> Chl </a:t>
                </a:r>
                <a:r>
                  <a:rPr lang="en-US" sz="1600" i="1" baseline="0"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6.4084678493214805E-3"/>
              <c:y val="0.1851514108987064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061760"/>
        <c:crosses val="autoZero"/>
        <c:crossBetween val="midCat"/>
        <c:majorUnit val="0.1"/>
        <c:minorUnit val="0.05"/>
      </c:valAx>
    </c:plotArea>
    <c:legend>
      <c:legendPos val="r"/>
      <c:layout>
        <c:manualLayout>
          <c:xMode val="edge"/>
          <c:yMode val="edge"/>
          <c:x val="0.2266587831541752"/>
          <c:y val="0.6259587388672313"/>
          <c:w val="0.54730245602610261"/>
          <c:h val="0.17578723249138481"/>
        </c:manualLayout>
      </c:layout>
      <c:overlay val="0"/>
      <c:txPr>
        <a:bodyPr/>
        <a:lstStyle/>
        <a:p>
          <a:pPr>
            <a:defRPr lang="th-TH" sz="16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/>
            </a:pPr>
            <a:r>
              <a:rPr lang="en-US" sz="1600" i="1" baseline="0" dirty="0" err="1" smtClean="0">
                <a:latin typeface="Arial" pitchFamily="34" charset="0"/>
                <a:cs typeface="Arial" pitchFamily="34" charset="0"/>
              </a:rPr>
              <a:t>Nymphoides</a:t>
            </a:r>
            <a:r>
              <a:rPr lang="en-US" sz="1600" i="1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baseline="0" dirty="0" err="1" smtClean="0">
                <a:latin typeface="Arial" pitchFamily="34" charset="0"/>
                <a:cs typeface="Arial" pitchFamily="34" charset="0"/>
              </a:rPr>
              <a:t>aquatica</a:t>
            </a:r>
            <a:r>
              <a:rPr lang="en-AU" sz="16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AU" sz="1600" baseline="0" dirty="0">
                <a:latin typeface="Arial" pitchFamily="34" charset="0"/>
                <a:cs typeface="Arial" pitchFamily="34" charset="0"/>
              </a:rPr>
              <a:t>Non-Photochemical Quenching</a:t>
            </a:r>
            <a:endParaRPr lang="en-AU" sz="1600" dirty="0">
              <a:latin typeface="Arial" pitchFamily="34" charset="0"/>
              <a:cs typeface="Arial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3.2644200724909679E-2"/>
          <c:y val="5.2312554680664917E-2"/>
          <c:w val="0.91448709536307971"/>
          <c:h val="0.79144160104986871"/>
        </c:manualLayout>
      </c:layout>
      <c:scatterChart>
        <c:scatterStyle val="lineMarker"/>
        <c:varyColors val="0"/>
        <c:ser>
          <c:idx val="3"/>
          <c:order val="0"/>
          <c:tx>
            <c:strRef>
              <c:f>'Surface&amp;Submerged Data'!$L$2</c:f>
              <c:strCache>
                <c:ptCount val="1"/>
                <c:pt idx="0">
                  <c:v>NPQ(max) Submerged</c:v>
                </c:pt>
              </c:strCache>
            </c:strRef>
          </c:tx>
          <c:spPr>
            <a:ln w="38100">
              <a:solidFill>
                <a:schemeClr val="bg1">
                  <a:lumMod val="50000"/>
                </a:schemeClr>
              </a:solidFill>
            </a:ln>
          </c:spPr>
          <c:marker>
            <c:symbol val="square"/>
            <c:size val="8"/>
            <c:spPr>
              <a:solidFill>
                <a:schemeClr val="bg1">
                  <a:lumMod val="50000"/>
                </a:schemeClr>
              </a:solidFill>
              <a:ln w="12700">
                <a:solidFill>
                  <a:schemeClr val="bg1">
                    <a:lumMod val="50000"/>
                  </a:scheme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Data'!$M$4:$M$12</c:f>
                <c:numCache>
                  <c:formatCode>General</c:formatCode>
                  <c:ptCount val="9"/>
                  <c:pt idx="0">
                    <c:v>0.12004170175389561</c:v>
                  </c:pt>
                  <c:pt idx="1">
                    <c:v>0.10190322616999589</c:v>
                  </c:pt>
                  <c:pt idx="2">
                    <c:v>0.11450566079302842</c:v>
                  </c:pt>
                  <c:pt idx="3">
                    <c:v>0.16917821513612374</c:v>
                  </c:pt>
                  <c:pt idx="4">
                    <c:v>0.11908230059062291</c:v>
                  </c:pt>
                  <c:pt idx="5">
                    <c:v>0.14214259135385388</c:v>
                  </c:pt>
                  <c:pt idx="6">
                    <c:v>0.14214259100000001</c:v>
                  </c:pt>
                  <c:pt idx="7">
                    <c:v>0.17021066384432454</c:v>
                  </c:pt>
                  <c:pt idx="8">
                    <c:v>0.12004170175389561</c:v>
                  </c:pt>
                </c:numCache>
              </c:numRef>
            </c:plus>
            <c:minus>
              <c:numRef>
                <c:f>'Surface&amp;Submerged Data'!$M$4:$M$12</c:f>
                <c:numCache>
                  <c:formatCode>General</c:formatCode>
                  <c:ptCount val="9"/>
                  <c:pt idx="0">
                    <c:v>0.12004170175389561</c:v>
                  </c:pt>
                  <c:pt idx="1">
                    <c:v>0.10190322616999589</c:v>
                  </c:pt>
                  <c:pt idx="2">
                    <c:v>0.11450566079302842</c:v>
                  </c:pt>
                  <c:pt idx="3">
                    <c:v>0.16917821513612374</c:v>
                  </c:pt>
                  <c:pt idx="4">
                    <c:v>0.11908230059062291</c:v>
                  </c:pt>
                  <c:pt idx="5">
                    <c:v>0.14214259135385388</c:v>
                  </c:pt>
                  <c:pt idx="6">
                    <c:v>0.14214259100000001</c:v>
                  </c:pt>
                  <c:pt idx="7">
                    <c:v>0.17021066384432454</c:v>
                  </c:pt>
                  <c:pt idx="8">
                    <c:v>0.12004170175389561</c:v>
                  </c:pt>
                </c:numCache>
              </c:numRef>
            </c:minus>
          </c:errBars>
          <c:xVal>
            <c:numRef>
              <c:f>'Surface&amp;Submerged Data'!$C$4:$C$12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Data'!$L$4:$L$12</c:f>
              <c:numCache>
                <c:formatCode>General</c:formatCode>
                <c:ptCount val="9"/>
                <c:pt idx="0">
                  <c:v>0.96595226294922132</c:v>
                </c:pt>
                <c:pt idx="1">
                  <c:v>1.0887733965745838</c:v>
                </c:pt>
                <c:pt idx="2">
                  <c:v>1.1871574052515157</c:v>
                </c:pt>
                <c:pt idx="3">
                  <c:v>1.3856100375332101</c:v>
                </c:pt>
                <c:pt idx="4">
                  <c:v>1.1978656615655545</c:v>
                </c:pt>
                <c:pt idx="5">
                  <c:v>1.4334519519939559</c:v>
                </c:pt>
                <c:pt idx="6">
                  <c:v>1.4334519519999998</c:v>
                </c:pt>
                <c:pt idx="7">
                  <c:v>1.2864515837319861</c:v>
                </c:pt>
                <c:pt idx="8">
                  <c:v>0.96595226294922132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900-45AF-8584-674A01A7A103}"/>
            </c:ext>
          </c:extLst>
        </c:ser>
        <c:ser>
          <c:idx val="1"/>
          <c:order val="1"/>
          <c:tx>
            <c:strRef>
              <c:f>'Surface&amp;Submerged Data'!$L$14</c:f>
              <c:strCache>
                <c:ptCount val="1"/>
                <c:pt idx="0">
                  <c:v>NPQ(max) Surface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'Surface&amp;Submerged Data'!$M$16:$M$24</c:f>
                <c:numCache>
                  <c:formatCode>General</c:formatCode>
                  <c:ptCount val="9"/>
                  <c:pt idx="0">
                    <c:v>4.2780972026498193E-2</c:v>
                  </c:pt>
                  <c:pt idx="1">
                    <c:v>4.5206440000000001E-2</c:v>
                  </c:pt>
                  <c:pt idx="2">
                    <c:v>4.8570143778731957E-2</c:v>
                  </c:pt>
                  <c:pt idx="3">
                    <c:v>0.23461411994650355</c:v>
                  </c:pt>
                  <c:pt idx="4">
                    <c:v>0.28586077566138685</c:v>
                  </c:pt>
                  <c:pt idx="5">
                    <c:v>9.7991392306107067E-2</c:v>
                  </c:pt>
                  <c:pt idx="6">
                    <c:v>6.3533743873188914E-2</c:v>
                  </c:pt>
                  <c:pt idx="7">
                    <c:v>7.8737084047472164E-2</c:v>
                  </c:pt>
                  <c:pt idx="8">
                    <c:v>4.2780972026498193E-2</c:v>
                  </c:pt>
                </c:numCache>
              </c:numRef>
            </c:plus>
            <c:minus>
              <c:numRef>
                <c:f>'Surface&amp;Submerged Data'!$M$16:$M$24</c:f>
                <c:numCache>
                  <c:formatCode>General</c:formatCode>
                  <c:ptCount val="9"/>
                  <c:pt idx="0">
                    <c:v>4.2780972026498193E-2</c:v>
                  </c:pt>
                  <c:pt idx="1">
                    <c:v>4.5206440000000001E-2</c:v>
                  </c:pt>
                  <c:pt idx="2">
                    <c:v>4.8570143778731957E-2</c:v>
                  </c:pt>
                  <c:pt idx="3">
                    <c:v>0.23461411994650355</c:v>
                  </c:pt>
                  <c:pt idx="4">
                    <c:v>0.28586077566138685</c:v>
                  </c:pt>
                  <c:pt idx="5">
                    <c:v>9.7991392306107067E-2</c:v>
                  </c:pt>
                  <c:pt idx="6">
                    <c:v>6.3533743873188914E-2</c:v>
                  </c:pt>
                  <c:pt idx="7">
                    <c:v>7.8737084047472164E-2</c:v>
                  </c:pt>
                  <c:pt idx="8">
                    <c:v>4.2780972026498193E-2</c:v>
                  </c:pt>
                </c:numCache>
              </c:numRef>
            </c:minus>
          </c:errBars>
          <c:errBars>
            <c:errDir val="x"/>
            <c:errBarType val="both"/>
            <c:errValType val="fixedVal"/>
            <c:noEndCap val="0"/>
            <c:val val="0"/>
          </c:errBars>
          <c:xVal>
            <c:numRef>
              <c:f>'Surface&amp;Submerged Data'!$C$16:$C$24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'Surface&amp;Submerged Data'!$L$16:$L$24</c:f>
              <c:numCache>
                <c:formatCode>General</c:formatCode>
                <c:ptCount val="9"/>
                <c:pt idx="0">
                  <c:v>0.87844117086511164</c:v>
                </c:pt>
                <c:pt idx="1">
                  <c:v>0.84014071500000065</c:v>
                </c:pt>
                <c:pt idx="2">
                  <c:v>0.77577273853338291</c:v>
                </c:pt>
                <c:pt idx="3">
                  <c:v>1.8979089624245764</c:v>
                </c:pt>
                <c:pt idx="4">
                  <c:v>1.8136793962662998</c:v>
                </c:pt>
                <c:pt idx="5">
                  <c:v>1.2010504638199091</c:v>
                </c:pt>
                <c:pt idx="6">
                  <c:v>1.1253444520141105</c:v>
                </c:pt>
                <c:pt idx="7">
                  <c:v>1.1476353594117705</c:v>
                </c:pt>
                <c:pt idx="8">
                  <c:v>0.87844117086511164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900-45AF-8584-674A01A7A103}"/>
            </c:ext>
          </c:extLst>
        </c:ser>
        <c:ser>
          <c:idx val="5"/>
          <c:order val="2"/>
          <c:spPr>
            <a:ln w="63500" cap="sq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'Surface&amp;Submerged Data'!$N$10:$N$13</c:f>
              <c:numCache>
                <c:formatCode>General</c:formatCode>
                <c:ptCount val="4"/>
                <c:pt idx="0">
                  <c:v>18.25</c:v>
                </c:pt>
                <c:pt idx="1">
                  <c:v>20.55</c:v>
                </c:pt>
                <c:pt idx="2">
                  <c:v>23.55</c:v>
                </c:pt>
                <c:pt idx="3">
                  <c:v>24</c:v>
                </c:pt>
              </c:numCache>
            </c:numRef>
          </c:xVal>
          <c:yVal>
            <c:numRef>
              <c:f>'Surface&amp;Submerged Data'!$P$10:$P$13</c:f>
              <c:numCache>
                <c:formatCode>General</c:formatCode>
                <c:ptCount val="4"/>
                <c:pt idx="0">
                  <c:v>7.0000000000000021E-2</c:v>
                </c:pt>
                <c:pt idx="1">
                  <c:v>7.0000000000000021E-2</c:v>
                </c:pt>
                <c:pt idx="2">
                  <c:v>7.0000000000000021E-2</c:v>
                </c:pt>
                <c:pt idx="3">
                  <c:v>7.0000000000000021E-2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900-45AF-8584-674A01A7A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121280"/>
        <c:axId val="61123200"/>
      </c:scatterChart>
      <c:valAx>
        <c:axId val="61121280"/>
        <c:scaling>
          <c:orientation val="minMax"/>
          <c:max val="24"/>
          <c:min val="-3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Solar Time (h)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123200"/>
        <c:crosses val="autoZero"/>
        <c:crossBetween val="midCat"/>
        <c:majorUnit val="3"/>
        <c:minorUnit val="1"/>
      </c:valAx>
      <c:valAx>
        <c:axId val="61123200"/>
        <c:scaling>
          <c:orientation val="minMax"/>
          <c:max val="2.5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dirty="0">
                    <a:latin typeface="Arial" pitchFamily="34" charset="0"/>
                    <a:cs typeface="Arial" pitchFamily="34" charset="0"/>
                  </a:rPr>
                  <a:t>Non-Photochemical Quenching </a:t>
                </a:r>
              </a:p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(NPQ</a:t>
                </a:r>
                <a:r>
                  <a:rPr lang="en-US" sz="16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9.3406125943005461E-3"/>
              <c:y val="0.17302026267915932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810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121280"/>
        <c:crosses val="autoZero"/>
        <c:crossBetween val="midCat"/>
        <c:majorUnit val="0.5"/>
        <c:minorUnit val="0.25"/>
      </c:valAx>
      <c:spPr>
        <a:solidFill>
          <a:schemeClr val="bg1"/>
        </a:solidFill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58850159355080611"/>
          <c:y val="8.9677602799650119E-2"/>
          <c:w val="0.3929363517060368"/>
          <c:h val="0.14421420239136787"/>
        </c:manualLayout>
      </c:layout>
      <c:overlay val="0"/>
      <c:txPr>
        <a:bodyPr/>
        <a:lstStyle/>
        <a:p>
          <a:pPr>
            <a:defRPr lang="th-TH" sz="16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600" i="1">
                <a:latin typeface="Arial" panose="020B0604020202020204" pitchFamily="34" charset="0"/>
                <a:cs typeface="Arial" panose="020B0604020202020204" pitchFamily="34" charset="0"/>
              </a:rPr>
              <a:t>Nymphoides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aquaticaTitratable Acid </a:t>
            </a:r>
          </a:p>
          <a:p>
            <a:pPr>
              <a:defRPr lang="th-TH" sz="1600"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(H</a:t>
            </a:r>
            <a:r>
              <a:rPr lang="en-US" sz="1600" baseline="3000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60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mol/g FW)</a:t>
            </a:r>
          </a:p>
        </c:rich>
      </c:tx>
      <c:layout>
        <c:manualLayout>
          <c:xMode val="edge"/>
          <c:yMode val="edge"/>
          <c:x val="0.33009800193732841"/>
          <c:y val="2.71727904138548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0547733791226304E-2"/>
          <c:y val="0.10367411642848658"/>
          <c:w val="0.85720316820167453"/>
          <c:h val="0.74374081034026174"/>
        </c:manualLayout>
      </c:layout>
      <c:scatterChart>
        <c:scatterStyle val="lineMarker"/>
        <c:varyColors val="0"/>
        <c:ser>
          <c:idx val="0"/>
          <c:order val="0"/>
          <c:tx>
            <c:strRef>
              <c:f>Data!$E$45:$E$46</c:f>
              <c:strCache>
                <c:ptCount val="1"/>
                <c:pt idx="0">
                  <c:v>Submerged Leaves H⁺ μmol/g FW</c:v>
                </c:pt>
              </c:strCache>
            </c:strRef>
          </c:tx>
          <c:spPr>
            <a:ln w="38100"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square"/>
            <c:size val="8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Data!$F$47:$F$55</c:f>
                <c:numCache>
                  <c:formatCode>General</c:formatCode>
                  <c:ptCount val="9"/>
                  <c:pt idx="0">
                    <c:v>4.3599999999999994</c:v>
                  </c:pt>
                  <c:pt idx="1">
                    <c:v>7.8</c:v>
                  </c:pt>
                  <c:pt idx="2">
                    <c:v>4.5</c:v>
                  </c:pt>
                  <c:pt idx="3">
                    <c:v>8.8000000000000007</c:v>
                  </c:pt>
                  <c:pt idx="4">
                    <c:v>6.8</c:v>
                  </c:pt>
                  <c:pt idx="5">
                    <c:v>5</c:v>
                  </c:pt>
                  <c:pt idx="6">
                    <c:v>4.9000000000000004</c:v>
                  </c:pt>
                  <c:pt idx="7">
                    <c:v>4.9000000000000004</c:v>
                  </c:pt>
                  <c:pt idx="8">
                    <c:v>4.3599999999999994</c:v>
                  </c:pt>
                </c:numCache>
              </c:numRef>
            </c:plus>
            <c:minus>
              <c:numRef>
                <c:f>Data!$F$47:$F$55</c:f>
                <c:numCache>
                  <c:formatCode>General</c:formatCode>
                  <c:ptCount val="9"/>
                  <c:pt idx="0">
                    <c:v>4.3599999999999994</c:v>
                  </c:pt>
                  <c:pt idx="1">
                    <c:v>7.8</c:v>
                  </c:pt>
                  <c:pt idx="2">
                    <c:v>4.5</c:v>
                  </c:pt>
                  <c:pt idx="3">
                    <c:v>8.8000000000000007</c:v>
                  </c:pt>
                  <c:pt idx="4">
                    <c:v>6.8</c:v>
                  </c:pt>
                  <c:pt idx="5">
                    <c:v>5</c:v>
                  </c:pt>
                  <c:pt idx="6">
                    <c:v>4.9000000000000004</c:v>
                  </c:pt>
                  <c:pt idx="7">
                    <c:v>4.9000000000000004</c:v>
                  </c:pt>
                  <c:pt idx="8">
                    <c:v>4.3599999999999994</c:v>
                  </c:pt>
                </c:numCache>
              </c:numRef>
            </c:minus>
            <c:spPr>
              <a:ln w="15875"/>
            </c:spPr>
          </c:errBars>
          <c:errBars>
            <c:errDir val="x"/>
            <c:errBarType val="both"/>
            <c:errValType val="fixedVal"/>
            <c:noEndCap val="0"/>
            <c:val val="0"/>
          </c:errBars>
          <c:xVal>
            <c:numRef>
              <c:f>Data!$D$47:$D$55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Data!$E$47:$E$55</c:f>
              <c:numCache>
                <c:formatCode>General</c:formatCode>
                <c:ptCount val="9"/>
                <c:pt idx="0">
                  <c:v>26.19</c:v>
                </c:pt>
                <c:pt idx="1">
                  <c:v>30</c:v>
                </c:pt>
                <c:pt idx="2">
                  <c:v>34</c:v>
                </c:pt>
                <c:pt idx="3">
                  <c:v>33</c:v>
                </c:pt>
                <c:pt idx="4">
                  <c:v>38</c:v>
                </c:pt>
                <c:pt idx="5">
                  <c:v>30</c:v>
                </c:pt>
                <c:pt idx="6">
                  <c:v>19</c:v>
                </c:pt>
                <c:pt idx="7">
                  <c:v>19</c:v>
                </c:pt>
                <c:pt idx="8">
                  <c:v>26.19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626-44E6-BF8D-1439A881DB00}"/>
            </c:ext>
          </c:extLst>
        </c:ser>
        <c:ser>
          <c:idx val="1"/>
          <c:order val="1"/>
          <c:tx>
            <c:strRef>
              <c:f>Data!$E$16:$E$17</c:f>
              <c:strCache>
                <c:ptCount val="1"/>
                <c:pt idx="0">
                  <c:v>Surface Leaves H⁺ μmol/g FW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Data!$F$18:$F$26</c:f>
                <c:numCache>
                  <c:formatCode>General</c:formatCode>
                  <c:ptCount val="9"/>
                  <c:pt idx="0">
                    <c:v>5.7</c:v>
                  </c:pt>
                  <c:pt idx="1">
                    <c:v>9.1</c:v>
                  </c:pt>
                  <c:pt idx="2">
                    <c:v>5.6</c:v>
                  </c:pt>
                  <c:pt idx="3">
                    <c:v>4.4000000000000004</c:v>
                  </c:pt>
                  <c:pt idx="4">
                    <c:v>4.4000000000000004</c:v>
                  </c:pt>
                  <c:pt idx="5">
                    <c:v>5.7</c:v>
                  </c:pt>
                  <c:pt idx="6">
                    <c:v>3.8</c:v>
                  </c:pt>
                  <c:pt idx="7">
                    <c:v>1.3</c:v>
                  </c:pt>
                  <c:pt idx="8">
                    <c:v>5.7</c:v>
                  </c:pt>
                </c:numCache>
              </c:numRef>
            </c:plus>
            <c:minus>
              <c:numRef>
                <c:f>Data!$F$18:$F$26</c:f>
                <c:numCache>
                  <c:formatCode>General</c:formatCode>
                  <c:ptCount val="9"/>
                  <c:pt idx="0">
                    <c:v>5.7</c:v>
                  </c:pt>
                  <c:pt idx="1">
                    <c:v>9.1</c:v>
                  </c:pt>
                  <c:pt idx="2">
                    <c:v>5.6</c:v>
                  </c:pt>
                  <c:pt idx="3">
                    <c:v>4.4000000000000004</c:v>
                  </c:pt>
                  <c:pt idx="4">
                    <c:v>4.4000000000000004</c:v>
                  </c:pt>
                  <c:pt idx="5">
                    <c:v>5.7</c:v>
                  </c:pt>
                  <c:pt idx="6">
                    <c:v>3.8</c:v>
                  </c:pt>
                  <c:pt idx="7">
                    <c:v>1.3</c:v>
                  </c:pt>
                  <c:pt idx="8">
                    <c:v>5.7</c:v>
                  </c:pt>
                </c:numCache>
              </c:numRef>
            </c:minus>
            <c:spPr>
              <a:ln w="15875"/>
            </c:spPr>
          </c:errBars>
          <c:xVal>
            <c:numRef>
              <c:f>Data!$D$18:$D$26</c:f>
              <c:numCache>
                <c:formatCode>General</c:formatCode>
                <c:ptCount val="9"/>
                <c:pt idx="0">
                  <c:v>-0.45</c:v>
                </c:pt>
                <c:pt idx="1">
                  <c:v>2.5499999999999998</c:v>
                </c:pt>
                <c:pt idx="2">
                  <c:v>5.55</c:v>
                </c:pt>
                <c:pt idx="3">
                  <c:v>8.5500000000000007</c:v>
                </c:pt>
                <c:pt idx="4">
                  <c:v>11.55</c:v>
                </c:pt>
                <c:pt idx="5">
                  <c:v>14.55</c:v>
                </c:pt>
                <c:pt idx="6">
                  <c:v>17.55</c:v>
                </c:pt>
                <c:pt idx="7">
                  <c:v>20.55</c:v>
                </c:pt>
                <c:pt idx="8">
                  <c:v>23.55</c:v>
                </c:pt>
              </c:numCache>
            </c:numRef>
          </c:xVal>
          <c:yVal>
            <c:numRef>
              <c:f>Data!$E$18:$E$26</c:f>
              <c:numCache>
                <c:formatCode>General</c:formatCode>
                <c:ptCount val="9"/>
                <c:pt idx="0">
                  <c:v>28.779999999999998</c:v>
                </c:pt>
                <c:pt idx="1">
                  <c:v>31</c:v>
                </c:pt>
                <c:pt idx="2">
                  <c:v>26</c:v>
                </c:pt>
                <c:pt idx="3">
                  <c:v>24</c:v>
                </c:pt>
                <c:pt idx="4">
                  <c:v>26</c:v>
                </c:pt>
                <c:pt idx="5">
                  <c:v>25</c:v>
                </c:pt>
                <c:pt idx="6">
                  <c:v>22</c:v>
                </c:pt>
                <c:pt idx="7">
                  <c:v>22</c:v>
                </c:pt>
                <c:pt idx="8">
                  <c:v>28.779999999999998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626-44E6-BF8D-1439A881D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203200"/>
        <c:axId val="61205120"/>
      </c:scatterChart>
      <c:valAx>
        <c:axId val="61203200"/>
        <c:scaling>
          <c:orientation val="minMax"/>
          <c:max val="24"/>
          <c:min val="-3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Solar Time (h)</a:t>
                </a:r>
              </a:p>
            </c:rich>
          </c:tx>
          <c:layout>
            <c:manualLayout>
              <c:xMode val="edge"/>
              <c:yMode val="edge"/>
              <c:x val="0.39702677847880335"/>
              <c:y val="0.92592287304763776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1205120"/>
        <c:crosses val="autoZero"/>
        <c:crossBetween val="midCat"/>
        <c:majorUnit val="3"/>
      </c:valAx>
      <c:valAx>
        <c:axId val="6120512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Titratable Acid (µ mol H</a:t>
                </a:r>
                <a:r>
                  <a:rPr lang="en-US" sz="1600" baseline="3000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1600">
                    <a:latin typeface="Arial" panose="020B0604020202020204" pitchFamily="34" charset="0"/>
                    <a:cs typeface="Arial" panose="020B0604020202020204" pitchFamily="34" charset="0"/>
                  </a:rPr>
                  <a:t>/gFW)</a:t>
                </a:r>
              </a:p>
            </c:rich>
          </c:tx>
          <c:layout>
            <c:manualLayout>
              <c:xMode val="edge"/>
              <c:yMode val="edge"/>
              <c:x val="4.5291168177615047E-2"/>
              <c:y val="0.16244455774355088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1203200"/>
        <c:crosses val="autoZero"/>
        <c:crossBetween val="midCat"/>
        <c:majorUnit val="10"/>
        <c:minorUnit val="5"/>
      </c:valAx>
    </c:plotArea>
    <c:legend>
      <c:legendPos val="r"/>
      <c:layout>
        <c:manualLayout>
          <c:xMode val="edge"/>
          <c:yMode val="edge"/>
          <c:x val="0.23593566386161371"/>
          <c:y val="0.63750434600120909"/>
          <c:w val="0.46803012162113206"/>
          <c:h val="0.15448074579276613"/>
        </c:manualLayout>
      </c:layout>
      <c:overlay val="0"/>
      <c:txPr>
        <a:bodyPr/>
        <a:lstStyle/>
        <a:p>
          <a:pPr>
            <a:defRPr lang="th-TH" sz="1600" b="1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i="1">
                <a:latin typeface="Arial" pitchFamily="34" charset="0"/>
                <a:cs typeface="Arial" pitchFamily="34" charset="0"/>
              </a:rPr>
              <a:t>Nymphoides</a:t>
            </a:r>
            <a:r>
              <a:rPr lang="en-AU" sz="1600">
                <a:latin typeface="Arial" pitchFamily="34" charset="0"/>
                <a:cs typeface="Arial" pitchFamily="34" charset="0"/>
              </a:rPr>
              <a:t> surface and submerged leaves:</a:t>
            </a:r>
            <a:r>
              <a:rPr lang="en-AU" sz="1600" baseline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baseline="0">
                <a:latin typeface="Arial" pitchFamily="34" charset="0"/>
                <a:cs typeface="Arial" pitchFamily="34" charset="0"/>
              </a:rPr>
              <a:t>Diurnal Gross Photosynthesis Cloudy </a:t>
            </a:r>
            <a:r>
              <a:rPr lang="en-AU" sz="1600" i="1" baseline="0">
                <a:latin typeface="Arial" pitchFamily="34" charset="0"/>
                <a:cs typeface="Arial" pitchFamily="34" charset="0"/>
              </a:rPr>
              <a:t>vs. </a:t>
            </a:r>
            <a:r>
              <a:rPr lang="en-AU" sz="1600" baseline="0">
                <a:latin typeface="Arial" pitchFamily="34" charset="0"/>
                <a:cs typeface="Arial" pitchFamily="34" charset="0"/>
              </a:rPr>
              <a:t>Clear day</a:t>
            </a:r>
            <a:endParaRPr lang="en-AU" sz="16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0321963954731914"/>
          <c:y val="1.230769628352797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566717151768981"/>
          <c:y val="3.4528400020950901E-2"/>
          <c:w val="0.74356879859938563"/>
          <c:h val="0.84787881215548877"/>
        </c:manualLayout>
      </c:layout>
      <c:scatterChart>
        <c:scatterStyle val="lineMarker"/>
        <c:varyColors val="0"/>
        <c:ser>
          <c:idx val="5"/>
          <c:order val="1"/>
          <c:tx>
            <c:v>Cloudy Day (1/4 Sunlight)</c:v>
          </c:tx>
          <c:spPr>
            <a:ln w="63500">
              <a:solidFill>
                <a:schemeClr val="bg1">
                  <a:lumMod val="50000"/>
                </a:schemeClr>
              </a:solidFill>
            </a:ln>
          </c:spPr>
          <c:marker>
            <c:symbol val="none"/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(Overcast)'!$N$27:$N$78</c:f>
              <c:numCache>
                <c:formatCode>General</c:formatCode>
                <c:ptCount val="52"/>
                <c:pt idx="0">
                  <c:v>0</c:v>
                </c:pt>
                <c:pt idx="1">
                  <c:v>13.1690916164537</c:v>
                </c:pt>
                <c:pt idx="2">
                  <c:v>33.166218670852579</c:v>
                </c:pt>
                <c:pt idx="3">
                  <c:v>59.931772953158912</c:v>
                </c:pt>
                <c:pt idx="4">
                  <c:v>90.218276850482439</c:v>
                </c:pt>
                <c:pt idx="5">
                  <c:v>119.90715509643226</c:v>
                </c:pt>
                <c:pt idx="6">
                  <c:v>152.62391149414736</c:v>
                </c:pt>
                <c:pt idx="7">
                  <c:v>185.42780324934478</c:v>
                </c:pt>
                <c:pt idx="8">
                  <c:v>217.85859797894094</c:v>
                </c:pt>
                <c:pt idx="9">
                  <c:v>249.61162389780552</c:v>
                </c:pt>
                <c:pt idx="10">
                  <c:v>280.41261777700856</c:v>
                </c:pt>
                <c:pt idx="11">
                  <c:v>307.96963234047689</c:v>
                </c:pt>
                <c:pt idx="12">
                  <c:v>336.45546783530608</c:v>
                </c:pt>
                <c:pt idx="13">
                  <c:v>363.47462304878269</c:v>
                </c:pt>
                <c:pt idx="14">
                  <c:v>388.95716926366993</c:v>
                </c:pt>
                <c:pt idx="15">
                  <c:v>411.04610707684384</c:v>
                </c:pt>
                <c:pt idx="16">
                  <c:v>433.14357178333375</c:v>
                </c:pt>
                <c:pt idx="17">
                  <c:v>451.93622466104023</c:v>
                </c:pt>
                <c:pt idx="18">
                  <c:v>470.38021591197827</c:v>
                </c:pt>
                <c:pt idx="19">
                  <c:v>485.59180526758973</c:v>
                </c:pt>
                <c:pt idx="20">
                  <c:v>497.82468766866202</c:v>
                </c:pt>
                <c:pt idx="21">
                  <c:v>508.47261311782762</c:v>
                </c:pt>
                <c:pt idx="22">
                  <c:v>517.41665112325074</c:v>
                </c:pt>
                <c:pt idx="23">
                  <c:v>523.88315067183453</c:v>
                </c:pt>
                <c:pt idx="24">
                  <c:v>527.3573355656805</c:v>
                </c:pt>
                <c:pt idx="25">
                  <c:v>528.87115097891933</c:v>
                </c:pt>
                <c:pt idx="26">
                  <c:v>528.44635823998613</c:v>
                </c:pt>
                <c:pt idx="27">
                  <c:v>525.3331969269716</c:v>
                </c:pt>
                <c:pt idx="28">
                  <c:v>519.25971208412159</c:v>
                </c:pt>
                <c:pt idx="29">
                  <c:v>511.69071936101125</c:v>
                </c:pt>
                <c:pt idx="30">
                  <c:v>501.56195731655015</c:v>
                </c:pt>
                <c:pt idx="31">
                  <c:v>488.62285341697526</c:v>
                </c:pt>
                <c:pt idx="32">
                  <c:v>473.83166460093872</c:v>
                </c:pt>
                <c:pt idx="33">
                  <c:v>457.27068123084416</c:v>
                </c:pt>
                <c:pt idx="34">
                  <c:v>438.98382516549225</c:v>
                </c:pt>
                <c:pt idx="35">
                  <c:v>417.38642691818706</c:v>
                </c:pt>
                <c:pt idx="36">
                  <c:v>395.75454373010484</c:v>
                </c:pt>
                <c:pt idx="37">
                  <c:v>370.72939038676162</c:v>
                </c:pt>
                <c:pt idx="38">
                  <c:v>344.12980948708815</c:v>
                </c:pt>
                <c:pt idx="39">
                  <c:v>316.02624356732093</c:v>
                </c:pt>
                <c:pt idx="40">
                  <c:v>288.78994976482733</c:v>
                </c:pt>
                <c:pt idx="41">
                  <c:v>258.28561096219647</c:v>
                </c:pt>
                <c:pt idx="42">
                  <c:v>226.7692843546269</c:v>
                </c:pt>
                <c:pt idx="43">
                  <c:v>194.50083089765701</c:v>
                </c:pt>
                <c:pt idx="44">
                  <c:v>161.75948408258805</c:v>
                </c:pt>
                <c:pt idx="45">
                  <c:v>128.96242949235699</c:v>
                </c:pt>
                <c:pt idx="46">
                  <c:v>96.732590235479748</c:v>
                </c:pt>
                <c:pt idx="47">
                  <c:v>68.149988040334989</c:v>
                </c:pt>
                <c:pt idx="48">
                  <c:v>40.06190894665253</c:v>
                </c:pt>
                <c:pt idx="49">
                  <c:v>17.99513197212368</c:v>
                </c:pt>
                <c:pt idx="50">
                  <c:v>7.3539940490137665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B80-4B60-BAD0-0827890A5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11712"/>
        <c:axId val="61414016"/>
      </c:scatterChart>
      <c:scatterChart>
        <c:scatterStyle val="smoothMarker"/>
        <c:varyColors val="0"/>
        <c:ser>
          <c:idx val="0"/>
          <c:order val="0"/>
          <c:tx>
            <c:strRef>
              <c:f>'Data Sheet'!$N$1:$N$2</c:f>
              <c:strCache>
                <c:ptCount val="1"/>
                <c:pt idx="0">
                  <c:v>Irradiance (PPFD)</c:v>
                </c:pt>
              </c:strCache>
            </c:strRef>
          </c:tx>
          <c:spPr>
            <a:ln w="635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0.75000000000000144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Sheet'!$N$4:$N$100</c:f>
              <c:numCache>
                <c:formatCode>General</c:formatCode>
                <c:ptCount val="97"/>
                <c:pt idx="23">
                  <c:v>0</c:v>
                </c:pt>
                <c:pt idx="24">
                  <c:v>52.676366465814745</c:v>
                </c:pt>
                <c:pt idx="25">
                  <c:v>132.66487468341032</c:v>
                </c:pt>
                <c:pt idx="26">
                  <c:v>239.7270918126363</c:v>
                </c:pt>
                <c:pt idx="27">
                  <c:v>360.87310740193004</c:v>
                </c:pt>
                <c:pt idx="28">
                  <c:v>479.62862038572973</c:v>
                </c:pt>
                <c:pt idx="29">
                  <c:v>610.49564597659355</c:v>
                </c:pt>
                <c:pt idx="30">
                  <c:v>741.71121299737956</c:v>
                </c:pt>
                <c:pt idx="31">
                  <c:v>871.4343919157626</c:v>
                </c:pt>
                <c:pt idx="32">
                  <c:v>998.44649559122297</c:v>
                </c:pt>
                <c:pt idx="33">
                  <c:v>1121.6504711080374</c:v>
                </c:pt>
                <c:pt idx="34">
                  <c:v>1231.878529361908</c:v>
                </c:pt>
                <c:pt idx="35">
                  <c:v>1345.8218713412241</c:v>
                </c:pt>
                <c:pt idx="36">
                  <c:v>1453.8984921951308</c:v>
                </c:pt>
                <c:pt idx="37">
                  <c:v>1555.8286770546811</c:v>
                </c:pt>
                <c:pt idx="38">
                  <c:v>1644.184428307369</c:v>
                </c:pt>
                <c:pt idx="39">
                  <c:v>1732.5742871333298</c:v>
                </c:pt>
                <c:pt idx="40">
                  <c:v>1807.7448986441614</c:v>
                </c:pt>
                <c:pt idx="41">
                  <c:v>1881.5208636479167</c:v>
                </c:pt>
                <c:pt idx="42">
                  <c:v>1942.3672210703628</c:v>
                </c:pt>
                <c:pt idx="43">
                  <c:v>1991.2987506746465</c:v>
                </c:pt>
                <c:pt idx="44">
                  <c:v>2033.8904524713098</c:v>
                </c:pt>
                <c:pt idx="45">
                  <c:v>2069.6666044930025</c:v>
                </c:pt>
                <c:pt idx="46">
                  <c:v>2095.5326026873372</c:v>
                </c:pt>
                <c:pt idx="47">
                  <c:v>2109.4293422627211</c:v>
                </c:pt>
                <c:pt idx="48">
                  <c:v>2115.4846039156737</c:v>
                </c:pt>
                <c:pt idx="49">
                  <c:v>2113.7854329599445</c:v>
                </c:pt>
                <c:pt idx="50">
                  <c:v>2101.3327877078859</c:v>
                </c:pt>
                <c:pt idx="51">
                  <c:v>2077.0388483364854</c:v>
                </c:pt>
                <c:pt idx="52">
                  <c:v>2046.7628774440461</c:v>
                </c:pt>
                <c:pt idx="53">
                  <c:v>2006.2478292662011</c:v>
                </c:pt>
                <c:pt idx="54">
                  <c:v>1954.4914136679008</c:v>
                </c:pt>
                <c:pt idx="55">
                  <c:v>1895.3266584037576</c:v>
                </c:pt>
                <c:pt idx="56">
                  <c:v>1829.0827249233728</c:v>
                </c:pt>
                <c:pt idx="57">
                  <c:v>1755.9353006619701</c:v>
                </c:pt>
                <c:pt idx="58">
                  <c:v>1669.5457076727564</c:v>
                </c:pt>
                <c:pt idx="59">
                  <c:v>1583.0181749204201</c:v>
                </c:pt>
                <c:pt idx="60">
                  <c:v>1482.9175615470481</c:v>
                </c:pt>
                <c:pt idx="61">
                  <c:v>1376.5192379483526</c:v>
                </c:pt>
                <c:pt idx="62">
                  <c:v>1264.1049742692828</c:v>
                </c:pt>
                <c:pt idx="63">
                  <c:v>1155.1597990593068</c:v>
                </c:pt>
                <c:pt idx="64">
                  <c:v>1033.1424438487898</c:v>
                </c:pt>
                <c:pt idx="65">
                  <c:v>907.07713741850762</c:v>
                </c:pt>
                <c:pt idx="66">
                  <c:v>778.00332359062804</c:v>
                </c:pt>
                <c:pt idx="67">
                  <c:v>647.03793633035252</c:v>
                </c:pt>
                <c:pt idx="68">
                  <c:v>515.84971796942659</c:v>
                </c:pt>
                <c:pt idx="69">
                  <c:v>386.93036094191808</c:v>
                </c:pt>
                <c:pt idx="70">
                  <c:v>272.59995216133996</c:v>
                </c:pt>
                <c:pt idx="71">
                  <c:v>160.24763578661012</c:v>
                </c:pt>
                <c:pt idx="72">
                  <c:v>71.980527888495132</c:v>
                </c:pt>
                <c:pt idx="73">
                  <c:v>29.415976196055091</c:v>
                </c:pt>
                <c:pt idx="74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B80-4B60-BAD0-0827890A5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11712"/>
        <c:axId val="61414016"/>
      </c:scatterChart>
      <c:scatterChart>
        <c:scatterStyle val="lineMarker"/>
        <c:varyColors val="0"/>
        <c:ser>
          <c:idx val="3"/>
          <c:order val="2"/>
          <c:tx>
            <c:v>Pg (Surface Cloudy Day)</c:v>
          </c:tx>
          <c:spPr>
            <a:ln w="38100"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square"/>
            <c:size val="8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(Overcast)'!$R$27:$R$78</c:f>
              <c:numCache>
                <c:formatCode>General</c:formatCode>
                <c:ptCount val="52"/>
                <c:pt idx="0">
                  <c:v>0</c:v>
                </c:pt>
                <c:pt idx="1">
                  <c:v>3.0349809033470752E-2</c:v>
                </c:pt>
                <c:pt idx="2">
                  <c:v>7.3968982323412494E-2</c:v>
                </c:pt>
                <c:pt idx="3">
                  <c:v>0.1279211486803537</c:v>
                </c:pt>
                <c:pt idx="4">
                  <c:v>0.18323265746824771</c:v>
                </c:pt>
                <c:pt idx="5">
                  <c:v>0.23195425440979167</c:v>
                </c:pt>
                <c:pt idx="6">
                  <c:v>0.27981537700882447</c:v>
                </c:pt>
                <c:pt idx="7">
                  <c:v>0.32214658163887278</c:v>
                </c:pt>
                <c:pt idx="8">
                  <c:v>0.35887967155952327</c:v>
                </c:pt>
                <c:pt idx="9">
                  <c:v>0.39031684984687276</c:v>
                </c:pt>
                <c:pt idx="10">
                  <c:v>0.41687575503946528</c:v>
                </c:pt>
                <c:pt idx="11">
                  <c:v>0.43760740811814397</c:v>
                </c:pt>
                <c:pt idx="12">
                  <c:v>0.34571071866034347</c:v>
                </c:pt>
                <c:pt idx="13">
                  <c:v>0.35804838988805116</c:v>
                </c:pt>
                <c:pt idx="14">
                  <c:v>0.36820826300627674</c:v>
                </c:pt>
                <c:pt idx="15">
                  <c:v>0.37593010284210698</c:v>
                </c:pt>
                <c:pt idx="16">
                  <c:v>0.38270793885719134</c:v>
                </c:pt>
                <c:pt idx="17">
                  <c:v>0.38776828023922294</c:v>
                </c:pt>
                <c:pt idx="18">
                  <c:v>0.39213903772053266</c:v>
                </c:pt>
                <c:pt idx="19">
                  <c:v>0.39532082276289643</c:v>
                </c:pt>
                <c:pt idx="20">
                  <c:v>0.39761384142685741</c:v>
                </c:pt>
                <c:pt idx="21">
                  <c:v>0.39942374051050838</c:v>
                </c:pt>
                <c:pt idx="22">
                  <c:v>0.40081420280746816</c:v>
                </c:pt>
                <c:pt idx="23">
                  <c:v>0.40174748974637275</c:v>
                </c:pt>
                <c:pt idx="24">
                  <c:v>0.44321421614343975</c:v>
                </c:pt>
                <c:pt idx="25">
                  <c:v>0.44348662177559156</c:v>
                </c:pt>
                <c:pt idx="26">
                  <c:v>0.44341053253808327</c:v>
                </c:pt>
                <c:pt idx="27">
                  <c:v>0.44284453566302678</c:v>
                </c:pt>
                <c:pt idx="28">
                  <c:v>0.44169758563823025</c:v>
                </c:pt>
                <c:pt idx="29">
                  <c:v>0.44018790628095222</c:v>
                </c:pt>
                <c:pt idx="30">
                  <c:v>0.43802524184433866</c:v>
                </c:pt>
                <c:pt idx="31">
                  <c:v>0.43501878574695158</c:v>
                </c:pt>
                <c:pt idx="32">
                  <c:v>0.43123559040006409</c:v>
                </c:pt>
                <c:pt idx="33">
                  <c:v>0.42654374857841615</c:v>
                </c:pt>
                <c:pt idx="34">
                  <c:v>0.42077846179174255</c:v>
                </c:pt>
                <c:pt idx="35">
                  <c:v>0.41313970626844582</c:v>
                </c:pt>
                <c:pt idx="36">
                  <c:v>0.43280761496342374</c:v>
                </c:pt>
                <c:pt idx="37">
                  <c:v>0.41907612389327215</c:v>
                </c:pt>
                <c:pt idx="38">
                  <c:v>0.40292943113239632</c:v>
                </c:pt>
                <c:pt idx="39">
                  <c:v>0.38402904940618465</c:v>
                </c:pt>
                <c:pt idx="40">
                  <c:v>0.36379718570759606</c:v>
                </c:pt>
                <c:pt idx="41">
                  <c:v>0.33875833179303172</c:v>
                </c:pt>
                <c:pt idx="42">
                  <c:v>0.31007553176048558</c:v>
                </c:pt>
                <c:pt idx="43">
                  <c:v>0.27754283393417456</c:v>
                </c:pt>
                <c:pt idx="44">
                  <c:v>0.24103221297096494</c:v>
                </c:pt>
                <c:pt idx="45">
                  <c:v>0.20067686159476597</c:v>
                </c:pt>
                <c:pt idx="46">
                  <c:v>0.15707607222797842</c:v>
                </c:pt>
                <c:pt idx="47">
                  <c:v>0.11492440018856666</c:v>
                </c:pt>
                <c:pt idx="48">
                  <c:v>6.5052343619573863E-2</c:v>
                </c:pt>
                <c:pt idx="49">
                  <c:v>2.9918240881364869E-2</c:v>
                </c:pt>
                <c:pt idx="50">
                  <c:v>1.2366504304160671E-2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B80-4B60-BAD0-0827890A5BAF}"/>
            </c:ext>
          </c:extLst>
        </c:ser>
        <c:ser>
          <c:idx val="1"/>
          <c:order val="3"/>
          <c:tx>
            <c:strRef>
              <c:f>'Data Sheet'!$R$1:$R$2</c:f>
              <c:strCache>
                <c:ptCount val="1"/>
                <c:pt idx="0">
                  <c:v>Pg     (Surface)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square"/>
            <c:size val="8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0.75000000000000144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Sheet'!$R$4:$R$100</c:f>
              <c:numCache>
                <c:formatCode>General</c:formatCode>
                <c:ptCount val="97"/>
                <c:pt idx="23">
                  <c:v>0</c:v>
                </c:pt>
                <c:pt idx="24">
                  <c:v>0.11378105877401402</c:v>
                </c:pt>
                <c:pt idx="25">
                  <c:v>0.25131839182186566</c:v>
                </c:pt>
                <c:pt idx="26">
                  <c:v>0.38098826790695178</c:v>
                </c:pt>
                <c:pt idx="27">
                  <c:v>0.47015549284819774</c:v>
                </c:pt>
                <c:pt idx="28">
                  <c:v>0.51426580743210704</c:v>
                </c:pt>
                <c:pt idx="29">
                  <c:v>0.52811943054409805</c:v>
                </c:pt>
                <c:pt idx="30">
                  <c:v>0.51737224430067041</c:v>
                </c:pt>
                <c:pt idx="31">
                  <c:v>0.49134314194161682</c:v>
                </c:pt>
                <c:pt idx="32">
                  <c:v>0.4570759387289513</c:v>
                </c:pt>
                <c:pt idx="33">
                  <c:v>0.41951497971814766</c:v>
                </c:pt>
                <c:pt idx="34">
                  <c:v>0.38452851856048775</c:v>
                </c:pt>
                <c:pt idx="35">
                  <c:v>0.28607067250978213</c:v>
                </c:pt>
                <c:pt idx="36">
                  <c:v>0.2610654167098298</c:v>
                </c:pt>
                <c:pt idx="37">
                  <c:v>0.23827227296460637</c:v>
                </c:pt>
                <c:pt idx="38">
                  <c:v>0.21936206438182318</c:v>
                </c:pt>
                <c:pt idx="39">
                  <c:v>0.20136268500192794</c:v>
                </c:pt>
                <c:pt idx="40">
                  <c:v>0.18683678739121368</c:v>
                </c:pt>
                <c:pt idx="41">
                  <c:v>0.17330771752299406</c:v>
                </c:pt>
                <c:pt idx="42">
                  <c:v>0.16270070841800915</c:v>
                </c:pt>
                <c:pt idx="43">
                  <c:v>0.15453306422725546</c:v>
                </c:pt>
                <c:pt idx="44">
                  <c:v>0.14768538775047343</c:v>
                </c:pt>
                <c:pt idx="45">
                  <c:v>0.14212024118698441</c:v>
                </c:pt>
                <c:pt idx="46">
                  <c:v>0.13820193507320871</c:v>
                </c:pt>
                <c:pt idx="47">
                  <c:v>0.16847278458715673</c:v>
                </c:pt>
                <c:pt idx="48">
                  <c:v>0.16744125147794311</c:v>
                </c:pt>
                <c:pt idx="49">
                  <c:v>0.16773021054400294</c:v>
                </c:pt>
                <c:pt idx="50">
                  <c:v>0.16985980624361352</c:v>
                </c:pt>
                <c:pt idx="51">
                  <c:v>0.17407492526113486</c:v>
                </c:pt>
                <c:pt idx="52">
                  <c:v>0.17944022550443131</c:v>
                </c:pt>
                <c:pt idx="53">
                  <c:v>0.18681544866362354</c:v>
                </c:pt>
                <c:pt idx="54">
                  <c:v>0.19656252448681555</c:v>
                </c:pt>
                <c:pt idx="55">
                  <c:v>0.20814987149596698</c:v>
                </c:pt>
                <c:pt idx="56">
                  <c:v>0.22167884796186785</c:v>
                </c:pt>
                <c:pt idx="57">
                  <c:v>0.23727853469589791</c:v>
                </c:pt>
                <c:pt idx="58">
                  <c:v>0.25654454233516172</c:v>
                </c:pt>
                <c:pt idx="59">
                  <c:v>0.36036940337681617</c:v>
                </c:pt>
                <c:pt idx="60">
                  <c:v>0.38534230366727962</c:v>
                </c:pt>
                <c:pt idx="61">
                  <c:v>0.41171353773120767</c:v>
                </c:pt>
                <c:pt idx="62">
                  <c:v>0.43866494412747492</c:v>
                </c:pt>
                <c:pt idx="63">
                  <c:v>0.46295329737722324</c:v>
                </c:pt>
                <c:pt idx="64">
                  <c:v>0.48652523585742863</c:v>
                </c:pt>
                <c:pt idx="65">
                  <c:v>0.50461873094122967</c:v>
                </c:pt>
                <c:pt idx="66">
                  <c:v>0.51333604228022978</c:v>
                </c:pt>
                <c:pt idx="67">
                  <c:v>0.50761817122831199</c:v>
                </c:pt>
                <c:pt idx="68">
                  <c:v>0.48133301394594541</c:v>
                </c:pt>
                <c:pt idx="69">
                  <c:v>0.42812219886753433</c:v>
                </c:pt>
                <c:pt idx="70">
                  <c:v>0.35083078735072326</c:v>
                </c:pt>
                <c:pt idx="71">
                  <c:v>0.22882229754915986</c:v>
                </c:pt>
                <c:pt idx="72">
                  <c:v>0.11295893290878545</c:v>
                </c:pt>
                <c:pt idx="73">
                  <c:v>4.8312494383994521E-2</c:v>
                </c:pt>
                <c:pt idx="7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B80-4B60-BAD0-0827890A5BAF}"/>
            </c:ext>
          </c:extLst>
        </c:ser>
        <c:ser>
          <c:idx val="2"/>
          <c:order val="4"/>
          <c:tx>
            <c:strRef>
              <c:f>'Data Sheet'!$V$1:$V$2</c:f>
              <c:strCache>
                <c:ptCount val="1"/>
                <c:pt idx="0">
                  <c:v>Pg (submerged)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0.75000000000000144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Sheet'!$V$4:$V$100</c:f>
              <c:numCache>
                <c:formatCode>General</c:formatCode>
                <c:ptCount val="97"/>
                <c:pt idx="23">
                  <c:v>0</c:v>
                </c:pt>
                <c:pt idx="24">
                  <c:v>4.2125790693497575E-2</c:v>
                </c:pt>
                <c:pt idx="25">
                  <c:v>7.6771579118868574E-2</c:v>
                </c:pt>
                <c:pt idx="26">
                  <c:v>8.9975242657112264E-2</c:v>
                </c:pt>
                <c:pt idx="27">
                  <c:v>8.2982354164185312E-2</c:v>
                </c:pt>
                <c:pt idx="28">
                  <c:v>6.8227616820105724E-2</c:v>
                </c:pt>
                <c:pt idx="29">
                  <c:v>5.1155168428098675E-2</c:v>
                </c:pt>
                <c:pt idx="30">
                  <c:v>3.6557919223878819E-2</c:v>
                </c:pt>
                <c:pt idx="31">
                  <c:v>2.5418045375349602E-2</c:v>
                </c:pt>
                <c:pt idx="32">
                  <c:v>1.7424273391783603E-2</c:v>
                </c:pt>
                <c:pt idx="33">
                  <c:v>1.1893187053101583E-2</c:v>
                </c:pt>
                <c:pt idx="34">
                  <c:v>8.3639159052666997E-3</c:v>
                </c:pt>
                <c:pt idx="35">
                  <c:v>1.9808393778516641E-2</c:v>
                </c:pt>
                <c:pt idx="36">
                  <c:v>1.5398173616398137E-2</c:v>
                </c:pt>
                <c:pt idx="37">
                  <c:v>1.2080884569683984E-2</c:v>
                </c:pt>
                <c:pt idx="38">
                  <c:v>9.7553064884638267E-3</c:v>
                </c:pt>
                <c:pt idx="39">
                  <c:v>7.8539941194303194E-3</c:v>
                </c:pt>
                <c:pt idx="40">
                  <c:v>6.5181753727828664E-3</c:v>
                </c:pt>
                <c:pt idx="41">
                  <c:v>5.4191663511509334E-3</c:v>
                </c:pt>
                <c:pt idx="42">
                  <c:v>4.6482359673677134E-3</c:v>
                </c:pt>
                <c:pt idx="43">
                  <c:v>4.1056645521002572E-3</c:v>
                </c:pt>
                <c:pt idx="44">
                  <c:v>3.6834006185684888E-3</c:v>
                </c:pt>
                <c:pt idx="45">
                  <c:v>3.3613165335197016E-3</c:v>
                </c:pt>
                <c:pt idx="46">
                  <c:v>3.1455515185824698E-3</c:v>
                </c:pt>
                <c:pt idx="47">
                  <c:v>1.3501881234580342E-2</c:v>
                </c:pt>
                <c:pt idx="48">
                  <c:v>1.3346474177893601E-2</c:v>
                </c:pt>
                <c:pt idx="49">
                  <c:v>1.3389912716444734E-2</c:v>
                </c:pt>
                <c:pt idx="50">
                  <c:v>1.3712332113440093E-2</c:v>
                </c:pt>
                <c:pt idx="51">
                  <c:v>1.4362402446705443E-2</c:v>
                </c:pt>
                <c:pt idx="52">
                  <c:v>1.5212925910882281E-2</c:v>
                </c:pt>
                <c:pt idx="53">
                  <c:v>1.6424764847544102E-2</c:v>
                </c:pt>
                <c:pt idx="54">
                  <c:v>1.8103501945287238E-2</c:v>
                </c:pt>
                <c:pt idx="55">
                  <c:v>2.0216287706619086E-2</c:v>
                </c:pt>
                <c:pt idx="56">
                  <c:v>2.2849278367150439E-2</c:v>
                </c:pt>
                <c:pt idx="57">
                  <c:v>2.6116847227436211E-2</c:v>
                </c:pt>
                <c:pt idx="58">
                  <c:v>3.0514141463342546E-2</c:v>
                </c:pt>
                <c:pt idx="59">
                  <c:v>5.7523201207539841E-3</c:v>
                </c:pt>
                <c:pt idx="60">
                  <c:v>7.5473400504342519E-3</c:v>
                </c:pt>
                <c:pt idx="61">
                  <c:v>1.0022694463904559E-2</c:v>
                </c:pt>
                <c:pt idx="62">
                  <c:v>1.3437061485805601E-2</c:v>
                </c:pt>
                <c:pt idx="63">
                  <c:v>1.7717862571605188E-2</c:v>
                </c:pt>
                <c:pt idx="64">
                  <c:v>2.38938163744228E-2</c:v>
                </c:pt>
                <c:pt idx="65">
                  <c:v>3.2065837996991885E-2</c:v>
                </c:pt>
                <c:pt idx="66">
                  <c:v>4.2466893894260206E-2</c:v>
                </c:pt>
                <c:pt idx="67">
                  <c:v>5.4882568054597923E-2</c:v>
                </c:pt>
                <c:pt idx="68">
                  <c:v>6.8043905256749526E-2</c:v>
                </c:pt>
                <c:pt idx="69">
                  <c:v>7.8766897581600923E-2</c:v>
                </c:pt>
                <c:pt idx="70">
                  <c:v>8.1537341257116605E-2</c:v>
                </c:pt>
                <c:pt idx="71">
                  <c:v>4.6339816455762718E-2</c:v>
                </c:pt>
                <c:pt idx="72">
                  <c:v>3.0538462089810085E-2</c:v>
                </c:pt>
                <c:pt idx="73">
                  <c:v>1.5013814005700989E-2</c:v>
                </c:pt>
                <c:pt idx="7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0B80-4B60-BAD0-0827890A5BAF}"/>
            </c:ext>
          </c:extLst>
        </c:ser>
        <c:ser>
          <c:idx val="4"/>
          <c:order val="5"/>
          <c:tx>
            <c:v>Pg (submerged cloudy)</c:v>
          </c:tx>
          <c:spPr>
            <a:ln w="38100"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diamond"/>
            <c:size val="10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(Overcast)'!$V$27:$V$78</c:f>
              <c:numCache>
                <c:formatCode>General</c:formatCode>
                <c:ptCount val="52"/>
                <c:pt idx="0">
                  <c:v>0</c:v>
                </c:pt>
                <c:pt idx="1">
                  <c:v>1.2355964021928354E-2</c:v>
                </c:pt>
                <c:pt idx="2">
                  <c:v>2.8700855533630443E-2</c:v>
                </c:pt>
                <c:pt idx="3">
                  <c:v>4.6542140750037687E-2</c:v>
                </c:pt>
                <c:pt idx="4">
                  <c:v>6.1985497060861823E-2</c:v>
                </c:pt>
                <c:pt idx="5">
                  <c:v>7.3062853392444407E-2</c:v>
                </c:pt>
                <c:pt idx="6">
                  <c:v>8.1472692452789153E-2</c:v>
                </c:pt>
                <c:pt idx="7">
                  <c:v>8.6686059491610665E-2</c:v>
                </c:pt>
                <c:pt idx="8">
                  <c:v>8.9328351692185781E-2</c:v>
                </c:pt>
                <c:pt idx="9">
                  <c:v>9.0013993098634004E-2</c:v>
                </c:pt>
                <c:pt idx="10">
                  <c:v>8.9278211303858684E-2</c:v>
                </c:pt>
                <c:pt idx="11">
                  <c:v>8.7711409424958059E-2</c:v>
                </c:pt>
                <c:pt idx="12">
                  <c:v>0.10706110353837159</c:v>
                </c:pt>
                <c:pt idx="13">
                  <c:v>0.10652378308618091</c:v>
                </c:pt>
                <c:pt idx="14">
                  <c:v>0.10548111860589947</c:v>
                </c:pt>
                <c:pt idx="15">
                  <c:v>0.1042201854579063</c:v>
                </c:pt>
                <c:pt idx="16">
                  <c:v>0.10267631070370382</c:v>
                </c:pt>
                <c:pt idx="17">
                  <c:v>0.10117264001855474</c:v>
                </c:pt>
                <c:pt idx="18">
                  <c:v>9.9550538466257193E-2</c:v>
                </c:pt>
                <c:pt idx="19">
                  <c:v>9.8118129645391849E-2</c:v>
                </c:pt>
                <c:pt idx="20">
                  <c:v>9.6911852575481086E-2</c:v>
                </c:pt>
                <c:pt idx="21">
                  <c:v>9.582671959961013E-2</c:v>
                </c:pt>
                <c:pt idx="22">
                  <c:v>9.4892384720168713E-2</c:v>
                </c:pt>
                <c:pt idx="23">
                  <c:v>9.4204951677339097E-2</c:v>
                </c:pt>
                <c:pt idx="24">
                  <c:v>0.14695886638974273</c:v>
                </c:pt>
                <c:pt idx="25">
                  <c:v>0.14684951775178509</c:v>
                </c:pt>
                <c:pt idx="26">
                  <c:v>0.14688031569154986</c:v>
                </c:pt>
                <c:pt idx="27">
                  <c:v>0.14710330962473092</c:v>
                </c:pt>
                <c:pt idx="28">
                  <c:v>0.1475243544546633</c:v>
                </c:pt>
                <c:pt idx="29">
                  <c:v>0.14802235909182856</c:v>
                </c:pt>
                <c:pt idx="30">
                  <c:v>0.14864034693027733</c:v>
                </c:pt>
                <c:pt idx="31">
                  <c:v>0.14934457753821129</c:v>
                </c:pt>
                <c:pt idx="32">
                  <c:v>0.15002439740995954</c:v>
                </c:pt>
                <c:pt idx="33">
                  <c:v>0.15061444244633565</c:v>
                </c:pt>
                <c:pt idx="34">
                  <c:v>0.15103759261846691</c:v>
                </c:pt>
                <c:pt idx="35">
                  <c:v>0.15119850921659261</c:v>
                </c:pt>
                <c:pt idx="36">
                  <c:v>7.8205679833461342E-2</c:v>
                </c:pt>
                <c:pt idx="37">
                  <c:v>7.9698352494338889E-2</c:v>
                </c:pt>
                <c:pt idx="38">
                  <c:v>8.0908834466836527E-2</c:v>
                </c:pt>
                <c:pt idx="39">
                  <c:v>8.1672629734096724E-2</c:v>
                </c:pt>
                <c:pt idx="40">
                  <c:v>8.1798905030312563E-2</c:v>
                </c:pt>
                <c:pt idx="41">
                  <c:v>8.1068967406787998E-2</c:v>
                </c:pt>
                <c:pt idx="42">
                  <c:v>7.9141981981195833E-2</c:v>
                </c:pt>
                <c:pt idx="43">
                  <c:v>7.5667924455487034E-2</c:v>
                </c:pt>
                <c:pt idx="44">
                  <c:v>7.0261759720186487E-2</c:v>
                </c:pt>
                <c:pt idx="45">
                  <c:v>6.2553672782794487E-2</c:v>
                </c:pt>
                <c:pt idx="46">
                  <c:v>5.2296623462381134E-2</c:v>
                </c:pt>
                <c:pt idx="47">
                  <c:v>4.0564541925614803E-2</c:v>
                </c:pt>
                <c:pt idx="48">
                  <c:v>1.9523669843350792E-2</c:v>
                </c:pt>
                <c:pt idx="49">
                  <c:v>9.6516644648940008E-3</c:v>
                </c:pt>
                <c:pt idx="50">
                  <c:v>4.130849393330323E-3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0B80-4B60-BAD0-0827890A5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22208"/>
        <c:axId val="61420288"/>
      </c:scatterChart>
      <c:valAx>
        <c:axId val="61411712"/>
        <c:scaling>
          <c:orientation val="minMax"/>
          <c:max val="2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Solar Time h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14016"/>
        <c:crosses val="autoZero"/>
        <c:crossBetween val="midCat"/>
        <c:majorUnit val="3"/>
        <c:minorUnit val="1"/>
      </c:valAx>
      <c:valAx>
        <c:axId val="61414016"/>
        <c:scaling>
          <c:orientation val="minMax"/>
          <c:max val="2500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Irradiance PPFD (</a:t>
                </a:r>
                <a:r>
                  <a:rPr lang="el-GR" sz="1600">
                    <a:latin typeface="Arial" pitchFamily="34" charset="0"/>
                    <a:cs typeface="Arial" pitchFamily="34" charset="0"/>
                  </a:rPr>
                  <a:t>μ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mol photon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s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11712"/>
        <c:crosses val="autoZero"/>
        <c:crossBetween val="midCat"/>
        <c:majorUnit val="500"/>
        <c:minorUnit val="250"/>
      </c:valAx>
      <c:valAx>
        <c:axId val="61420288"/>
        <c:scaling>
          <c:orientation val="minMax"/>
          <c:max val="0.60000000000000064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Gross Photosynthesis (gC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h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22208"/>
        <c:crosses val="max"/>
        <c:crossBetween val="midCat"/>
        <c:majorUnit val="0.1"/>
        <c:minorUnit val="0.05"/>
      </c:valAx>
      <c:valAx>
        <c:axId val="61422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142028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8527568581485876"/>
          <c:y val="0.12711282119533895"/>
          <c:w val="0.17601720414877844"/>
          <c:h val="0.54133706160696238"/>
        </c:manualLayout>
      </c:layout>
      <c:overlay val="0"/>
      <c:txPr>
        <a:bodyPr/>
        <a:lstStyle/>
        <a:p>
          <a:pPr>
            <a:defRPr lang="th-TH" sz="14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i="1" dirty="0" err="1">
                <a:latin typeface="Arial" pitchFamily="34" charset="0"/>
                <a:cs typeface="Arial" pitchFamily="34" charset="0"/>
              </a:rPr>
              <a:t>Nymphoides</a:t>
            </a:r>
            <a:r>
              <a:rPr lang="en-AU" sz="1600" dirty="0">
                <a:latin typeface="Arial" pitchFamily="34" charset="0"/>
                <a:cs typeface="Arial" pitchFamily="34" charset="0"/>
              </a:rPr>
              <a:t> surface and submerged leaves:</a:t>
            </a:r>
            <a:r>
              <a:rPr lang="en-AU" sz="1600" baseline="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baseline="0" dirty="0">
                <a:latin typeface="Arial" pitchFamily="34" charset="0"/>
                <a:cs typeface="Arial" pitchFamily="34" charset="0"/>
              </a:rPr>
              <a:t>Diurnal Gross Photosynthesis </a:t>
            </a:r>
            <a:r>
              <a:rPr lang="en-AU" sz="1600" baseline="0" dirty="0" smtClean="0">
                <a:latin typeface="Arial" pitchFamily="34" charset="0"/>
                <a:cs typeface="Arial" pitchFamily="34" charset="0"/>
              </a:rPr>
              <a:t>on a Clear </a:t>
            </a:r>
            <a:r>
              <a:rPr lang="en-AU" sz="1600" baseline="0" dirty="0">
                <a:latin typeface="Arial" pitchFamily="34" charset="0"/>
                <a:cs typeface="Arial" pitchFamily="34" charset="0"/>
              </a:rPr>
              <a:t>day</a:t>
            </a:r>
            <a:endParaRPr lang="en-AU" sz="16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032196395473192"/>
          <c:y val="1.230769628352797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566717151768981"/>
          <c:y val="3.4528400020950901E-2"/>
          <c:w val="0.74356879859938563"/>
          <c:h val="0.847878812155489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'Data Sheet'!$N$1:$N$2</c:f>
              <c:strCache>
                <c:ptCount val="1"/>
                <c:pt idx="0">
                  <c:v>Irradiance (PPFD)</c:v>
                </c:pt>
              </c:strCache>
            </c:strRef>
          </c:tx>
          <c:spPr>
            <a:ln w="635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0.75000000000000155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Sheet'!$N$4:$N$100</c:f>
              <c:numCache>
                <c:formatCode>General</c:formatCode>
                <c:ptCount val="97"/>
                <c:pt idx="23">
                  <c:v>0</c:v>
                </c:pt>
                <c:pt idx="24">
                  <c:v>52.676366465814745</c:v>
                </c:pt>
                <c:pt idx="25">
                  <c:v>132.66487468341032</c:v>
                </c:pt>
                <c:pt idx="26">
                  <c:v>239.72709181263636</c:v>
                </c:pt>
                <c:pt idx="27">
                  <c:v>360.87310740192999</c:v>
                </c:pt>
                <c:pt idx="28">
                  <c:v>479.62862038572979</c:v>
                </c:pt>
                <c:pt idx="29">
                  <c:v>610.49564597659355</c:v>
                </c:pt>
                <c:pt idx="30">
                  <c:v>741.71121299737956</c:v>
                </c:pt>
                <c:pt idx="31">
                  <c:v>871.4343919157626</c:v>
                </c:pt>
                <c:pt idx="32">
                  <c:v>998.44649559122297</c:v>
                </c:pt>
                <c:pt idx="33">
                  <c:v>1121.6504711080374</c:v>
                </c:pt>
                <c:pt idx="34">
                  <c:v>1231.878529361908</c:v>
                </c:pt>
                <c:pt idx="35">
                  <c:v>1345.8218713412243</c:v>
                </c:pt>
                <c:pt idx="36">
                  <c:v>1453.8984921951308</c:v>
                </c:pt>
                <c:pt idx="37">
                  <c:v>1555.8286770546811</c:v>
                </c:pt>
                <c:pt idx="38">
                  <c:v>1644.1844283073685</c:v>
                </c:pt>
                <c:pt idx="39">
                  <c:v>1732.5742871333298</c:v>
                </c:pt>
                <c:pt idx="40">
                  <c:v>1807.7448986441614</c:v>
                </c:pt>
                <c:pt idx="41">
                  <c:v>1881.5208636479167</c:v>
                </c:pt>
                <c:pt idx="42">
                  <c:v>1942.3672210703628</c:v>
                </c:pt>
                <c:pt idx="43">
                  <c:v>1991.2987506746465</c:v>
                </c:pt>
                <c:pt idx="44">
                  <c:v>2033.8904524713098</c:v>
                </c:pt>
                <c:pt idx="45">
                  <c:v>2069.6666044930016</c:v>
                </c:pt>
                <c:pt idx="46">
                  <c:v>2095.5326026873372</c:v>
                </c:pt>
                <c:pt idx="47">
                  <c:v>2109.4293422627211</c:v>
                </c:pt>
                <c:pt idx="48">
                  <c:v>2115.4846039156737</c:v>
                </c:pt>
                <c:pt idx="49">
                  <c:v>2113.7854329599445</c:v>
                </c:pt>
                <c:pt idx="50">
                  <c:v>2101.3327877078859</c:v>
                </c:pt>
                <c:pt idx="51">
                  <c:v>2077.0388483364854</c:v>
                </c:pt>
                <c:pt idx="52">
                  <c:v>2046.7628774440461</c:v>
                </c:pt>
                <c:pt idx="53">
                  <c:v>2006.2478292662011</c:v>
                </c:pt>
                <c:pt idx="54">
                  <c:v>1954.4914136679008</c:v>
                </c:pt>
                <c:pt idx="55">
                  <c:v>1895.3266584037581</c:v>
                </c:pt>
                <c:pt idx="56">
                  <c:v>1829.0827249233728</c:v>
                </c:pt>
                <c:pt idx="57">
                  <c:v>1755.9353006619701</c:v>
                </c:pt>
                <c:pt idx="58">
                  <c:v>1669.5457076727566</c:v>
                </c:pt>
                <c:pt idx="59">
                  <c:v>1583.0181749204201</c:v>
                </c:pt>
                <c:pt idx="60">
                  <c:v>1482.9175615470483</c:v>
                </c:pt>
                <c:pt idx="61">
                  <c:v>1376.5192379483526</c:v>
                </c:pt>
                <c:pt idx="62">
                  <c:v>1264.1049742692828</c:v>
                </c:pt>
                <c:pt idx="63">
                  <c:v>1155.1597990593066</c:v>
                </c:pt>
                <c:pt idx="64">
                  <c:v>1033.1424438487898</c:v>
                </c:pt>
                <c:pt idx="65">
                  <c:v>907.07713741850762</c:v>
                </c:pt>
                <c:pt idx="66">
                  <c:v>778.00332359062804</c:v>
                </c:pt>
                <c:pt idx="67">
                  <c:v>647.03793633035252</c:v>
                </c:pt>
                <c:pt idx="68">
                  <c:v>515.84971796942659</c:v>
                </c:pt>
                <c:pt idx="69">
                  <c:v>386.93036094191797</c:v>
                </c:pt>
                <c:pt idx="70">
                  <c:v>272.59995216133996</c:v>
                </c:pt>
                <c:pt idx="71">
                  <c:v>160.24763578661012</c:v>
                </c:pt>
                <c:pt idx="72">
                  <c:v>71.980527888495132</c:v>
                </c:pt>
                <c:pt idx="73">
                  <c:v>29.415976196055091</c:v>
                </c:pt>
                <c:pt idx="74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354-4C53-B963-0ADD4BBE0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73920"/>
        <c:axId val="61476224"/>
      </c:scatterChart>
      <c:scatterChart>
        <c:scatterStyle val="lineMarker"/>
        <c:varyColors val="0"/>
        <c:ser>
          <c:idx val="1"/>
          <c:order val="1"/>
          <c:tx>
            <c:strRef>
              <c:f>'Data Sheet'!$R$1:$R$2</c:f>
              <c:strCache>
                <c:ptCount val="1"/>
                <c:pt idx="0">
                  <c:v>Pg     (Surface)</c:v>
                </c:pt>
              </c:strCache>
            </c:strRef>
          </c:tx>
          <c:spPr>
            <a:ln w="31750">
              <a:solidFill>
                <a:schemeClr val="tx1"/>
              </a:solidFill>
            </a:ln>
          </c:spPr>
          <c:marker>
            <c:symbol val="diamond"/>
            <c:size val="8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0.75000000000000155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Sheet'!$R$4:$R$100</c:f>
              <c:numCache>
                <c:formatCode>General</c:formatCode>
                <c:ptCount val="97"/>
                <c:pt idx="23">
                  <c:v>0</c:v>
                </c:pt>
                <c:pt idx="24">
                  <c:v>0.11378105877401402</c:v>
                </c:pt>
                <c:pt idx="25">
                  <c:v>0.25131839182186577</c:v>
                </c:pt>
                <c:pt idx="26">
                  <c:v>0.38098826790695195</c:v>
                </c:pt>
                <c:pt idx="27">
                  <c:v>0.47015549284819774</c:v>
                </c:pt>
                <c:pt idx="28">
                  <c:v>0.51426580743210704</c:v>
                </c:pt>
                <c:pt idx="29">
                  <c:v>0.52811943054409816</c:v>
                </c:pt>
                <c:pt idx="30">
                  <c:v>0.51737224430067041</c:v>
                </c:pt>
                <c:pt idx="31">
                  <c:v>0.49134314194161682</c:v>
                </c:pt>
                <c:pt idx="32">
                  <c:v>0.4570759387289513</c:v>
                </c:pt>
                <c:pt idx="33">
                  <c:v>0.41951497971814777</c:v>
                </c:pt>
                <c:pt idx="34">
                  <c:v>0.38452851856048786</c:v>
                </c:pt>
                <c:pt idx="35">
                  <c:v>0.28607067250978224</c:v>
                </c:pt>
                <c:pt idx="36">
                  <c:v>0.2610654167098298</c:v>
                </c:pt>
                <c:pt idx="37">
                  <c:v>0.23827227296460637</c:v>
                </c:pt>
                <c:pt idx="38">
                  <c:v>0.21936206438182324</c:v>
                </c:pt>
                <c:pt idx="39">
                  <c:v>0.20136268500192794</c:v>
                </c:pt>
                <c:pt idx="40">
                  <c:v>0.18683678739121373</c:v>
                </c:pt>
                <c:pt idx="41">
                  <c:v>0.17330771752299409</c:v>
                </c:pt>
                <c:pt idx="42">
                  <c:v>0.16270070841800915</c:v>
                </c:pt>
                <c:pt idx="43">
                  <c:v>0.15453306422725546</c:v>
                </c:pt>
                <c:pt idx="44">
                  <c:v>0.14768538775047346</c:v>
                </c:pt>
                <c:pt idx="45">
                  <c:v>0.14212024118698441</c:v>
                </c:pt>
                <c:pt idx="46">
                  <c:v>0.13820193507320871</c:v>
                </c:pt>
                <c:pt idx="47">
                  <c:v>0.16847278458715675</c:v>
                </c:pt>
                <c:pt idx="48">
                  <c:v>0.16744125147794317</c:v>
                </c:pt>
                <c:pt idx="49">
                  <c:v>0.16773021054400294</c:v>
                </c:pt>
                <c:pt idx="50">
                  <c:v>0.16985980624361349</c:v>
                </c:pt>
                <c:pt idx="51">
                  <c:v>0.17407492526113486</c:v>
                </c:pt>
                <c:pt idx="52">
                  <c:v>0.17944022550443137</c:v>
                </c:pt>
                <c:pt idx="53">
                  <c:v>0.18681544866362357</c:v>
                </c:pt>
                <c:pt idx="54">
                  <c:v>0.19656252448681555</c:v>
                </c:pt>
                <c:pt idx="55">
                  <c:v>0.208149871495967</c:v>
                </c:pt>
                <c:pt idx="56">
                  <c:v>0.22167884796186785</c:v>
                </c:pt>
                <c:pt idx="57">
                  <c:v>0.23727853469589791</c:v>
                </c:pt>
                <c:pt idx="58">
                  <c:v>0.25654454233516172</c:v>
                </c:pt>
                <c:pt idx="59">
                  <c:v>0.36036940337681628</c:v>
                </c:pt>
                <c:pt idx="60">
                  <c:v>0.38534230366727973</c:v>
                </c:pt>
                <c:pt idx="61">
                  <c:v>0.41171353773120767</c:v>
                </c:pt>
                <c:pt idx="62">
                  <c:v>0.43866494412747498</c:v>
                </c:pt>
                <c:pt idx="63">
                  <c:v>0.46295329737722335</c:v>
                </c:pt>
                <c:pt idx="64">
                  <c:v>0.48652523585742874</c:v>
                </c:pt>
                <c:pt idx="65">
                  <c:v>0.50461873094122955</c:v>
                </c:pt>
                <c:pt idx="66">
                  <c:v>0.51333604228022967</c:v>
                </c:pt>
                <c:pt idx="67">
                  <c:v>0.50761817122831199</c:v>
                </c:pt>
                <c:pt idx="68">
                  <c:v>0.48133301394594546</c:v>
                </c:pt>
                <c:pt idx="69">
                  <c:v>0.42812219886753439</c:v>
                </c:pt>
                <c:pt idx="70">
                  <c:v>0.35083078735072337</c:v>
                </c:pt>
                <c:pt idx="71">
                  <c:v>0.22882229754915986</c:v>
                </c:pt>
                <c:pt idx="72">
                  <c:v>0.11295893290878545</c:v>
                </c:pt>
                <c:pt idx="73">
                  <c:v>4.8312494383994528E-2</c:v>
                </c:pt>
                <c:pt idx="7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354-4C53-B963-0ADD4BBE0D9C}"/>
            </c:ext>
          </c:extLst>
        </c:ser>
        <c:ser>
          <c:idx val="2"/>
          <c:order val="2"/>
          <c:tx>
            <c:strRef>
              <c:f>'Data Sheet'!$V$1:$V$2</c:f>
              <c:strCache>
                <c:ptCount val="1"/>
                <c:pt idx="0">
                  <c:v>Pg (submerged)</c:v>
                </c:pt>
              </c:strCache>
            </c:strRef>
          </c:tx>
          <c:spPr>
            <a:ln w="31750">
              <a:solidFill>
                <a:schemeClr val="bg1">
                  <a:lumMod val="50000"/>
                </a:schemeClr>
              </a:solidFill>
            </a:ln>
          </c:spPr>
          <c:marker>
            <c:symbol val="square"/>
            <c:size val="10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marker>
          <c:xVal>
            <c:numRef>
              <c:f>'Data Sheet'!$M$4:$M$100</c:f>
              <c:numCache>
                <c:formatCode>General</c:formatCode>
                <c:ptCount val="97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0.75000000000000155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</c:numCache>
            </c:numRef>
          </c:xVal>
          <c:yVal>
            <c:numRef>
              <c:f>'Data Sheet'!$V$4:$V$100</c:f>
              <c:numCache>
                <c:formatCode>General</c:formatCode>
                <c:ptCount val="97"/>
                <c:pt idx="23">
                  <c:v>0</c:v>
                </c:pt>
                <c:pt idx="24">
                  <c:v>4.2125790693497575E-2</c:v>
                </c:pt>
                <c:pt idx="25">
                  <c:v>7.6771579118868574E-2</c:v>
                </c:pt>
                <c:pt idx="26">
                  <c:v>8.9975242657112264E-2</c:v>
                </c:pt>
                <c:pt idx="27">
                  <c:v>8.2982354164185312E-2</c:v>
                </c:pt>
                <c:pt idx="28">
                  <c:v>6.8227616820105724E-2</c:v>
                </c:pt>
                <c:pt idx="29">
                  <c:v>5.1155168428098675E-2</c:v>
                </c:pt>
                <c:pt idx="30">
                  <c:v>3.6557919223878819E-2</c:v>
                </c:pt>
                <c:pt idx="31">
                  <c:v>2.5418045375349602E-2</c:v>
                </c:pt>
                <c:pt idx="32">
                  <c:v>1.7424273391783603E-2</c:v>
                </c:pt>
                <c:pt idx="33">
                  <c:v>1.1893187053101583E-2</c:v>
                </c:pt>
                <c:pt idx="34">
                  <c:v>8.3639159052667032E-3</c:v>
                </c:pt>
                <c:pt idx="35">
                  <c:v>1.9808393778516641E-2</c:v>
                </c:pt>
                <c:pt idx="36">
                  <c:v>1.539817361639814E-2</c:v>
                </c:pt>
                <c:pt idx="37">
                  <c:v>1.2080884569683986E-2</c:v>
                </c:pt>
                <c:pt idx="38">
                  <c:v>9.7553064884638267E-3</c:v>
                </c:pt>
                <c:pt idx="39">
                  <c:v>7.8539941194303194E-3</c:v>
                </c:pt>
                <c:pt idx="40">
                  <c:v>6.5181753727828673E-3</c:v>
                </c:pt>
                <c:pt idx="41">
                  <c:v>5.4191663511509334E-3</c:v>
                </c:pt>
                <c:pt idx="42">
                  <c:v>4.6482359673677117E-3</c:v>
                </c:pt>
                <c:pt idx="43">
                  <c:v>4.1056645521002572E-3</c:v>
                </c:pt>
                <c:pt idx="44">
                  <c:v>3.6834006185684897E-3</c:v>
                </c:pt>
                <c:pt idx="45">
                  <c:v>3.3613165335197016E-3</c:v>
                </c:pt>
                <c:pt idx="46">
                  <c:v>3.1455515185824711E-3</c:v>
                </c:pt>
                <c:pt idx="47">
                  <c:v>1.3501881234580349E-2</c:v>
                </c:pt>
                <c:pt idx="48">
                  <c:v>1.3346474177893601E-2</c:v>
                </c:pt>
                <c:pt idx="49">
                  <c:v>1.3389912716444734E-2</c:v>
                </c:pt>
                <c:pt idx="50">
                  <c:v>1.3712332113440093E-2</c:v>
                </c:pt>
                <c:pt idx="51">
                  <c:v>1.4362402446705443E-2</c:v>
                </c:pt>
                <c:pt idx="52">
                  <c:v>1.5212925910882281E-2</c:v>
                </c:pt>
                <c:pt idx="53">
                  <c:v>1.6424764847544102E-2</c:v>
                </c:pt>
                <c:pt idx="54">
                  <c:v>1.8103501945287245E-2</c:v>
                </c:pt>
                <c:pt idx="55">
                  <c:v>2.0216287706619089E-2</c:v>
                </c:pt>
                <c:pt idx="56">
                  <c:v>2.2849278367150446E-2</c:v>
                </c:pt>
                <c:pt idx="57">
                  <c:v>2.6116847227436211E-2</c:v>
                </c:pt>
                <c:pt idx="58">
                  <c:v>3.0514141463342546E-2</c:v>
                </c:pt>
                <c:pt idx="59">
                  <c:v>5.7523201207539858E-3</c:v>
                </c:pt>
                <c:pt idx="60">
                  <c:v>7.5473400504342527E-3</c:v>
                </c:pt>
                <c:pt idx="61">
                  <c:v>1.0022694463904559E-2</c:v>
                </c:pt>
                <c:pt idx="62">
                  <c:v>1.3437061485805601E-2</c:v>
                </c:pt>
                <c:pt idx="63">
                  <c:v>1.7717862571605188E-2</c:v>
                </c:pt>
                <c:pt idx="64">
                  <c:v>2.3893816374422804E-2</c:v>
                </c:pt>
                <c:pt idx="65">
                  <c:v>3.2065837996991885E-2</c:v>
                </c:pt>
                <c:pt idx="66">
                  <c:v>4.2466893894260227E-2</c:v>
                </c:pt>
                <c:pt idx="67">
                  <c:v>5.4882568054597923E-2</c:v>
                </c:pt>
                <c:pt idx="68">
                  <c:v>6.8043905256749526E-2</c:v>
                </c:pt>
                <c:pt idx="69">
                  <c:v>7.8766897581600923E-2</c:v>
                </c:pt>
                <c:pt idx="70">
                  <c:v>8.1537341257116619E-2</c:v>
                </c:pt>
                <c:pt idx="71">
                  <c:v>4.6339816455762718E-2</c:v>
                </c:pt>
                <c:pt idx="72">
                  <c:v>3.0538462089810089E-2</c:v>
                </c:pt>
                <c:pt idx="73">
                  <c:v>1.5013814005700989E-2</c:v>
                </c:pt>
                <c:pt idx="7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354-4C53-B963-0ADD4BBE0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492608"/>
        <c:axId val="61490688"/>
      </c:scatterChart>
      <c:valAx>
        <c:axId val="61473920"/>
        <c:scaling>
          <c:orientation val="minMax"/>
          <c:max val="2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Solar Time h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76224"/>
        <c:crosses val="autoZero"/>
        <c:crossBetween val="midCat"/>
        <c:majorUnit val="3"/>
        <c:minorUnit val="1"/>
      </c:valAx>
      <c:valAx>
        <c:axId val="61476224"/>
        <c:scaling>
          <c:orientation val="minMax"/>
          <c:max val="2500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Irradiance PPFD (</a:t>
                </a:r>
                <a:r>
                  <a:rPr lang="el-GR" sz="1600">
                    <a:latin typeface="Arial" pitchFamily="34" charset="0"/>
                    <a:cs typeface="Arial" pitchFamily="34" charset="0"/>
                  </a:rPr>
                  <a:t>μ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mol photon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s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73920"/>
        <c:crosses val="autoZero"/>
        <c:crossBetween val="midCat"/>
        <c:majorUnit val="500"/>
        <c:minorUnit val="250"/>
      </c:valAx>
      <c:valAx>
        <c:axId val="61490688"/>
        <c:scaling>
          <c:orientation val="minMax"/>
          <c:max val="0.60000000000000064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Gross Photosynthesis (gC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h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492608"/>
        <c:crosses val="max"/>
        <c:crossBetween val="midCat"/>
        <c:majorUnit val="0.1"/>
        <c:minorUnit val="0.05"/>
      </c:valAx>
      <c:valAx>
        <c:axId val="61492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149068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8249792213473315"/>
          <c:y val="0.11229804607757367"/>
          <c:w val="0.17601720414877844"/>
          <c:h val="0.22096675415573055"/>
        </c:manualLayout>
      </c:layout>
      <c:overlay val="0"/>
      <c:txPr>
        <a:bodyPr/>
        <a:lstStyle/>
        <a:p>
          <a:pPr>
            <a:defRPr lang="th-TH" sz="14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i="1" dirty="0" err="1">
                <a:latin typeface="Arial" pitchFamily="34" charset="0"/>
                <a:cs typeface="Arial" pitchFamily="34" charset="0"/>
              </a:rPr>
              <a:t>Nymphoides</a:t>
            </a:r>
            <a:r>
              <a:rPr lang="en-AU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AU" sz="1600" i="1" dirty="0" err="1" smtClean="0">
                <a:latin typeface="Arial" pitchFamily="34" charset="0"/>
                <a:cs typeface="Arial" pitchFamily="34" charset="0"/>
              </a:rPr>
              <a:t>aquatica</a:t>
            </a:r>
            <a:r>
              <a:rPr lang="en-AU" sz="1600" dirty="0" smtClean="0">
                <a:latin typeface="Arial" pitchFamily="34" charset="0"/>
                <a:cs typeface="Arial" pitchFamily="34" charset="0"/>
              </a:rPr>
              <a:t> surface </a:t>
            </a:r>
            <a:r>
              <a:rPr lang="en-AU" sz="1600" dirty="0">
                <a:latin typeface="Arial" pitchFamily="34" charset="0"/>
                <a:cs typeface="Arial" pitchFamily="34" charset="0"/>
              </a:rPr>
              <a:t>and submerged leaves:</a:t>
            </a:r>
            <a:r>
              <a:rPr lang="en-AU" sz="1600" baseline="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 lang="th-TH" sz="1600">
                <a:latin typeface="Arial" pitchFamily="34" charset="0"/>
                <a:cs typeface="Arial" pitchFamily="34" charset="0"/>
              </a:defRPr>
            </a:pPr>
            <a:r>
              <a:rPr lang="en-AU" sz="1600" baseline="0" dirty="0">
                <a:latin typeface="Arial" pitchFamily="34" charset="0"/>
                <a:cs typeface="Arial" pitchFamily="34" charset="0"/>
              </a:rPr>
              <a:t>Diurnal Gross Photosynthesis </a:t>
            </a:r>
            <a:r>
              <a:rPr lang="en-AU" sz="1600" baseline="0" dirty="0" smtClean="0">
                <a:latin typeface="Arial" pitchFamily="34" charset="0"/>
                <a:cs typeface="Arial" pitchFamily="34" charset="0"/>
              </a:rPr>
              <a:t>on a Cloudy day</a:t>
            </a:r>
            <a:endParaRPr lang="en-AU" sz="16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2032196395473192"/>
          <c:y val="1.2307696283527975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566717151768981"/>
          <c:y val="3.4528400020950901E-2"/>
          <c:w val="0.74356879859938563"/>
          <c:h val="0.8478788121554891"/>
        </c:manualLayout>
      </c:layout>
      <c:scatterChart>
        <c:scatterStyle val="lineMarker"/>
        <c:varyColors val="0"/>
        <c:ser>
          <c:idx val="5"/>
          <c:order val="0"/>
          <c:tx>
            <c:v>Cloudy Day (1/4 Sunlight)</c:v>
          </c:tx>
          <c:spPr>
            <a:ln w="635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(Overcast)'!$N$27:$N$78</c:f>
              <c:numCache>
                <c:formatCode>General</c:formatCode>
                <c:ptCount val="52"/>
                <c:pt idx="0">
                  <c:v>0</c:v>
                </c:pt>
                <c:pt idx="1">
                  <c:v>13.1690916164537</c:v>
                </c:pt>
                <c:pt idx="2">
                  <c:v>33.166218670852579</c:v>
                </c:pt>
                <c:pt idx="3">
                  <c:v>59.931772953158912</c:v>
                </c:pt>
                <c:pt idx="4">
                  <c:v>90.218276850482425</c:v>
                </c:pt>
                <c:pt idx="5">
                  <c:v>119.90715509643226</c:v>
                </c:pt>
                <c:pt idx="6">
                  <c:v>152.62391149414731</c:v>
                </c:pt>
                <c:pt idx="7">
                  <c:v>185.42780324934478</c:v>
                </c:pt>
                <c:pt idx="8">
                  <c:v>217.85859797894096</c:v>
                </c:pt>
                <c:pt idx="9">
                  <c:v>249.61162389780552</c:v>
                </c:pt>
                <c:pt idx="10">
                  <c:v>280.41261777700851</c:v>
                </c:pt>
                <c:pt idx="11">
                  <c:v>307.96963234047689</c:v>
                </c:pt>
                <c:pt idx="12">
                  <c:v>336.45546783530614</c:v>
                </c:pt>
                <c:pt idx="13">
                  <c:v>363.47462304878269</c:v>
                </c:pt>
                <c:pt idx="14">
                  <c:v>388.95716926366993</c:v>
                </c:pt>
                <c:pt idx="15">
                  <c:v>411.04610707684384</c:v>
                </c:pt>
                <c:pt idx="16">
                  <c:v>433.14357178333381</c:v>
                </c:pt>
                <c:pt idx="17">
                  <c:v>451.93622466104023</c:v>
                </c:pt>
                <c:pt idx="18">
                  <c:v>470.38021591197821</c:v>
                </c:pt>
                <c:pt idx="19">
                  <c:v>485.59180526758962</c:v>
                </c:pt>
                <c:pt idx="20">
                  <c:v>497.82468766866202</c:v>
                </c:pt>
                <c:pt idx="21">
                  <c:v>508.47261311782762</c:v>
                </c:pt>
                <c:pt idx="22">
                  <c:v>517.41665112325052</c:v>
                </c:pt>
                <c:pt idx="23">
                  <c:v>523.88315067183453</c:v>
                </c:pt>
                <c:pt idx="24">
                  <c:v>527.3573355656805</c:v>
                </c:pt>
                <c:pt idx="25">
                  <c:v>528.87115097891933</c:v>
                </c:pt>
                <c:pt idx="26">
                  <c:v>528.44635823998613</c:v>
                </c:pt>
                <c:pt idx="27">
                  <c:v>525.3331969269716</c:v>
                </c:pt>
                <c:pt idx="28">
                  <c:v>519.25971208412159</c:v>
                </c:pt>
                <c:pt idx="29">
                  <c:v>511.69071936101125</c:v>
                </c:pt>
                <c:pt idx="30">
                  <c:v>501.56195731655015</c:v>
                </c:pt>
                <c:pt idx="31">
                  <c:v>488.62285341697526</c:v>
                </c:pt>
                <c:pt idx="32">
                  <c:v>473.83166460093872</c:v>
                </c:pt>
                <c:pt idx="33">
                  <c:v>457.27068123084422</c:v>
                </c:pt>
                <c:pt idx="34">
                  <c:v>438.98382516549225</c:v>
                </c:pt>
                <c:pt idx="35">
                  <c:v>417.38642691818694</c:v>
                </c:pt>
                <c:pt idx="36">
                  <c:v>395.75454373010484</c:v>
                </c:pt>
                <c:pt idx="37">
                  <c:v>370.72939038676168</c:v>
                </c:pt>
                <c:pt idx="38">
                  <c:v>344.12980948708815</c:v>
                </c:pt>
                <c:pt idx="39">
                  <c:v>316.02624356732093</c:v>
                </c:pt>
                <c:pt idx="40">
                  <c:v>288.78994976482733</c:v>
                </c:pt>
                <c:pt idx="41">
                  <c:v>258.28561096219636</c:v>
                </c:pt>
                <c:pt idx="42">
                  <c:v>226.7692843546269</c:v>
                </c:pt>
                <c:pt idx="43">
                  <c:v>194.50083089765701</c:v>
                </c:pt>
                <c:pt idx="44">
                  <c:v>161.75948408258805</c:v>
                </c:pt>
                <c:pt idx="45">
                  <c:v>128.96242949235702</c:v>
                </c:pt>
                <c:pt idx="46">
                  <c:v>96.732590235479748</c:v>
                </c:pt>
                <c:pt idx="47">
                  <c:v>68.149988040334989</c:v>
                </c:pt>
                <c:pt idx="48">
                  <c:v>40.06190894665253</c:v>
                </c:pt>
                <c:pt idx="49">
                  <c:v>17.995131972123673</c:v>
                </c:pt>
                <c:pt idx="50">
                  <c:v>7.3539940490137665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A04-44B9-B930-7C2378627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613952"/>
        <c:axId val="61636992"/>
      </c:scatterChart>
      <c:scatterChart>
        <c:scatterStyle val="lineMarker"/>
        <c:varyColors val="0"/>
        <c:ser>
          <c:idx val="3"/>
          <c:order val="1"/>
          <c:tx>
            <c:v>Pg (Surface Cloudy Day)</c:v>
          </c:tx>
          <c:spPr>
            <a:ln w="38100">
              <a:solidFill>
                <a:schemeClr val="tx1"/>
              </a:solidFill>
            </a:ln>
          </c:spPr>
          <c:marker>
            <c:symbol val="diamond"/>
            <c:size val="8"/>
            <c:spPr>
              <a:solidFill>
                <a:schemeClr val="tx1"/>
              </a:solidFill>
              <a:ln w="12700">
                <a:solidFill>
                  <a:schemeClr val="tx1"/>
                </a:solidFill>
              </a:ln>
            </c:spPr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(Overcast)'!$R$27:$R$78</c:f>
              <c:numCache>
                <c:formatCode>General</c:formatCode>
                <c:ptCount val="52"/>
                <c:pt idx="0">
                  <c:v>0</c:v>
                </c:pt>
                <c:pt idx="1">
                  <c:v>3.0349809033470752E-2</c:v>
                </c:pt>
                <c:pt idx="2">
                  <c:v>7.3968982323412494E-2</c:v>
                </c:pt>
                <c:pt idx="3">
                  <c:v>0.1279211486803537</c:v>
                </c:pt>
                <c:pt idx="4">
                  <c:v>0.18323265746824771</c:v>
                </c:pt>
                <c:pt idx="5">
                  <c:v>0.23195425440979173</c:v>
                </c:pt>
                <c:pt idx="6">
                  <c:v>0.27981537700882453</c:v>
                </c:pt>
                <c:pt idx="7">
                  <c:v>0.32214658163887289</c:v>
                </c:pt>
                <c:pt idx="8">
                  <c:v>0.35887967155952338</c:v>
                </c:pt>
                <c:pt idx="9">
                  <c:v>0.39031684984687293</c:v>
                </c:pt>
                <c:pt idx="10">
                  <c:v>0.41687575503946539</c:v>
                </c:pt>
                <c:pt idx="11">
                  <c:v>0.43760740811814397</c:v>
                </c:pt>
                <c:pt idx="12">
                  <c:v>0.34571071866034347</c:v>
                </c:pt>
                <c:pt idx="13">
                  <c:v>0.35804838988805127</c:v>
                </c:pt>
                <c:pt idx="14">
                  <c:v>0.36820826300627685</c:v>
                </c:pt>
                <c:pt idx="15">
                  <c:v>0.37593010284210698</c:v>
                </c:pt>
                <c:pt idx="16">
                  <c:v>0.38270793885719134</c:v>
                </c:pt>
                <c:pt idx="17">
                  <c:v>0.38776828023922305</c:v>
                </c:pt>
                <c:pt idx="18">
                  <c:v>0.39213903772053266</c:v>
                </c:pt>
                <c:pt idx="19">
                  <c:v>0.3953208227628966</c:v>
                </c:pt>
                <c:pt idx="20">
                  <c:v>0.39761384142685746</c:v>
                </c:pt>
                <c:pt idx="21">
                  <c:v>0.39942374051050838</c:v>
                </c:pt>
                <c:pt idx="22">
                  <c:v>0.40081420280746827</c:v>
                </c:pt>
                <c:pt idx="23">
                  <c:v>0.40174748974637275</c:v>
                </c:pt>
                <c:pt idx="24">
                  <c:v>0.44321421614343975</c:v>
                </c:pt>
                <c:pt idx="25">
                  <c:v>0.44348662177559162</c:v>
                </c:pt>
                <c:pt idx="26">
                  <c:v>0.44341053253808327</c:v>
                </c:pt>
                <c:pt idx="27">
                  <c:v>0.44284453566302678</c:v>
                </c:pt>
                <c:pt idx="28">
                  <c:v>0.44169758563823025</c:v>
                </c:pt>
                <c:pt idx="29">
                  <c:v>0.44018790628095228</c:v>
                </c:pt>
                <c:pt idx="30">
                  <c:v>0.43802524184433872</c:v>
                </c:pt>
                <c:pt idx="31">
                  <c:v>0.43501878574695169</c:v>
                </c:pt>
                <c:pt idx="32">
                  <c:v>0.43123559040006409</c:v>
                </c:pt>
                <c:pt idx="33">
                  <c:v>0.42654374857841615</c:v>
                </c:pt>
                <c:pt idx="34">
                  <c:v>0.42077846179174266</c:v>
                </c:pt>
                <c:pt idx="35">
                  <c:v>0.41313970626844582</c:v>
                </c:pt>
                <c:pt idx="36">
                  <c:v>0.43280761496342385</c:v>
                </c:pt>
                <c:pt idx="37">
                  <c:v>0.41907612389327226</c:v>
                </c:pt>
                <c:pt idx="38">
                  <c:v>0.40292943113239632</c:v>
                </c:pt>
                <c:pt idx="39">
                  <c:v>0.38402904940618465</c:v>
                </c:pt>
                <c:pt idx="40">
                  <c:v>0.36379718570759606</c:v>
                </c:pt>
                <c:pt idx="41">
                  <c:v>0.33875833179303178</c:v>
                </c:pt>
                <c:pt idx="42">
                  <c:v>0.31007553176048563</c:v>
                </c:pt>
                <c:pt idx="43">
                  <c:v>0.27754283393417462</c:v>
                </c:pt>
                <c:pt idx="44">
                  <c:v>0.24103221297096494</c:v>
                </c:pt>
                <c:pt idx="45">
                  <c:v>0.20067686159476597</c:v>
                </c:pt>
                <c:pt idx="46">
                  <c:v>0.15707607222797842</c:v>
                </c:pt>
                <c:pt idx="47">
                  <c:v>0.11492440018856666</c:v>
                </c:pt>
                <c:pt idx="48">
                  <c:v>6.5052343619573863E-2</c:v>
                </c:pt>
                <c:pt idx="49">
                  <c:v>2.9918240881364876E-2</c:v>
                </c:pt>
                <c:pt idx="50">
                  <c:v>1.2366504304160674E-2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A04-44B9-B930-7C2378627CD5}"/>
            </c:ext>
          </c:extLst>
        </c:ser>
        <c:ser>
          <c:idx val="4"/>
          <c:order val="2"/>
          <c:tx>
            <c:v>Pg (submerged cloudy)</c:v>
          </c:tx>
          <c:spPr>
            <a:ln w="38100">
              <a:solidFill>
                <a:schemeClr val="tx1">
                  <a:lumMod val="50000"/>
                  <a:lumOff val="50000"/>
                </a:schemeClr>
              </a:solidFill>
            </a:ln>
          </c:spPr>
          <c:marker>
            <c:symbol val="square"/>
            <c:size val="10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c:spPr>
          </c:marker>
          <c:xVal>
            <c:numRef>
              <c:f>'Data Sheet (Overcast)'!$M$27:$M$78</c:f>
              <c:numCache>
                <c:formatCode>General</c:formatCode>
                <c:ptCount val="52"/>
                <c:pt idx="0">
                  <c:v>5.75</c:v>
                </c:pt>
                <c:pt idx="1">
                  <c:v>6</c:v>
                </c:pt>
                <c:pt idx="2">
                  <c:v>6.25</c:v>
                </c:pt>
                <c:pt idx="3">
                  <c:v>6.5</c:v>
                </c:pt>
                <c:pt idx="4">
                  <c:v>6.75</c:v>
                </c:pt>
                <c:pt idx="5">
                  <c:v>7</c:v>
                </c:pt>
                <c:pt idx="6">
                  <c:v>7.25</c:v>
                </c:pt>
                <c:pt idx="7">
                  <c:v>7.5</c:v>
                </c:pt>
                <c:pt idx="8">
                  <c:v>7.75</c:v>
                </c:pt>
                <c:pt idx="9">
                  <c:v>8</c:v>
                </c:pt>
                <c:pt idx="10">
                  <c:v>8.25</c:v>
                </c:pt>
                <c:pt idx="11">
                  <c:v>8.5</c:v>
                </c:pt>
                <c:pt idx="12">
                  <c:v>8.75</c:v>
                </c:pt>
                <c:pt idx="13">
                  <c:v>9</c:v>
                </c:pt>
                <c:pt idx="14">
                  <c:v>9.25</c:v>
                </c:pt>
                <c:pt idx="15">
                  <c:v>9.5</c:v>
                </c:pt>
                <c:pt idx="16">
                  <c:v>9.75</c:v>
                </c:pt>
                <c:pt idx="17">
                  <c:v>10</c:v>
                </c:pt>
                <c:pt idx="18">
                  <c:v>10.25</c:v>
                </c:pt>
                <c:pt idx="19">
                  <c:v>10.5</c:v>
                </c:pt>
                <c:pt idx="20">
                  <c:v>10.75</c:v>
                </c:pt>
                <c:pt idx="21">
                  <c:v>11</c:v>
                </c:pt>
                <c:pt idx="22">
                  <c:v>11.25</c:v>
                </c:pt>
                <c:pt idx="23">
                  <c:v>11.5</c:v>
                </c:pt>
                <c:pt idx="24">
                  <c:v>11.75</c:v>
                </c:pt>
                <c:pt idx="25">
                  <c:v>12</c:v>
                </c:pt>
                <c:pt idx="26">
                  <c:v>12.25</c:v>
                </c:pt>
                <c:pt idx="27">
                  <c:v>12.5</c:v>
                </c:pt>
                <c:pt idx="28">
                  <c:v>12.75</c:v>
                </c:pt>
                <c:pt idx="29">
                  <c:v>13</c:v>
                </c:pt>
                <c:pt idx="30">
                  <c:v>13.25</c:v>
                </c:pt>
                <c:pt idx="31">
                  <c:v>13.5</c:v>
                </c:pt>
                <c:pt idx="32">
                  <c:v>13.75</c:v>
                </c:pt>
                <c:pt idx="33">
                  <c:v>14</c:v>
                </c:pt>
                <c:pt idx="34">
                  <c:v>14.25</c:v>
                </c:pt>
                <c:pt idx="35">
                  <c:v>14.5</c:v>
                </c:pt>
                <c:pt idx="36">
                  <c:v>14.75</c:v>
                </c:pt>
                <c:pt idx="37">
                  <c:v>15</c:v>
                </c:pt>
                <c:pt idx="38">
                  <c:v>15.25</c:v>
                </c:pt>
                <c:pt idx="39">
                  <c:v>15.5</c:v>
                </c:pt>
                <c:pt idx="40">
                  <c:v>15.75</c:v>
                </c:pt>
                <c:pt idx="41">
                  <c:v>16</c:v>
                </c:pt>
                <c:pt idx="42">
                  <c:v>16.25</c:v>
                </c:pt>
                <c:pt idx="43">
                  <c:v>16.5</c:v>
                </c:pt>
                <c:pt idx="44">
                  <c:v>16.75</c:v>
                </c:pt>
                <c:pt idx="45">
                  <c:v>17</c:v>
                </c:pt>
                <c:pt idx="46">
                  <c:v>17.25</c:v>
                </c:pt>
                <c:pt idx="47">
                  <c:v>17.5</c:v>
                </c:pt>
                <c:pt idx="48">
                  <c:v>17.75</c:v>
                </c:pt>
                <c:pt idx="49">
                  <c:v>18</c:v>
                </c:pt>
                <c:pt idx="50">
                  <c:v>18.25</c:v>
                </c:pt>
                <c:pt idx="51">
                  <c:v>18.5</c:v>
                </c:pt>
              </c:numCache>
            </c:numRef>
          </c:xVal>
          <c:yVal>
            <c:numRef>
              <c:f>'Data Sheet (Overcast)'!$V$27:$V$78</c:f>
              <c:numCache>
                <c:formatCode>General</c:formatCode>
                <c:ptCount val="52"/>
                <c:pt idx="0">
                  <c:v>0</c:v>
                </c:pt>
                <c:pt idx="1">
                  <c:v>1.2355964021928354E-2</c:v>
                </c:pt>
                <c:pt idx="2">
                  <c:v>2.8700855533630443E-2</c:v>
                </c:pt>
                <c:pt idx="3">
                  <c:v>4.6542140750037687E-2</c:v>
                </c:pt>
                <c:pt idx="4">
                  <c:v>6.1985497060861823E-2</c:v>
                </c:pt>
                <c:pt idx="5">
                  <c:v>7.3062853392444407E-2</c:v>
                </c:pt>
                <c:pt idx="6">
                  <c:v>8.1472692452789153E-2</c:v>
                </c:pt>
                <c:pt idx="7">
                  <c:v>8.6686059491610665E-2</c:v>
                </c:pt>
                <c:pt idx="8">
                  <c:v>8.9328351692185781E-2</c:v>
                </c:pt>
                <c:pt idx="9">
                  <c:v>9.0013993098634004E-2</c:v>
                </c:pt>
                <c:pt idx="10">
                  <c:v>8.9278211303858684E-2</c:v>
                </c:pt>
                <c:pt idx="11">
                  <c:v>8.7711409424958059E-2</c:v>
                </c:pt>
                <c:pt idx="12">
                  <c:v>0.1070611035383716</c:v>
                </c:pt>
                <c:pt idx="13">
                  <c:v>0.10652378308618096</c:v>
                </c:pt>
                <c:pt idx="14">
                  <c:v>0.10548111860589947</c:v>
                </c:pt>
                <c:pt idx="15">
                  <c:v>0.10422018545790633</c:v>
                </c:pt>
                <c:pt idx="16">
                  <c:v>0.10267631070370382</c:v>
                </c:pt>
                <c:pt idx="17">
                  <c:v>0.10117264001855476</c:v>
                </c:pt>
                <c:pt idx="18">
                  <c:v>9.9550538466257235E-2</c:v>
                </c:pt>
                <c:pt idx="19">
                  <c:v>9.8118129645391849E-2</c:v>
                </c:pt>
                <c:pt idx="20">
                  <c:v>9.6911852575481114E-2</c:v>
                </c:pt>
                <c:pt idx="21">
                  <c:v>9.5826719599610158E-2</c:v>
                </c:pt>
                <c:pt idx="22">
                  <c:v>9.4892384720168713E-2</c:v>
                </c:pt>
                <c:pt idx="23">
                  <c:v>9.4204951677339097E-2</c:v>
                </c:pt>
                <c:pt idx="24">
                  <c:v>0.14695886638974273</c:v>
                </c:pt>
                <c:pt idx="25">
                  <c:v>0.14684951775178509</c:v>
                </c:pt>
                <c:pt idx="26">
                  <c:v>0.14688031569154986</c:v>
                </c:pt>
                <c:pt idx="27">
                  <c:v>0.14710330962473092</c:v>
                </c:pt>
                <c:pt idx="28">
                  <c:v>0.14752435445466333</c:v>
                </c:pt>
                <c:pt idx="29">
                  <c:v>0.14802235909182859</c:v>
                </c:pt>
                <c:pt idx="30">
                  <c:v>0.14864034693027736</c:v>
                </c:pt>
                <c:pt idx="31">
                  <c:v>0.14934457753821129</c:v>
                </c:pt>
                <c:pt idx="32">
                  <c:v>0.15002439740995954</c:v>
                </c:pt>
                <c:pt idx="33">
                  <c:v>0.15061444244633573</c:v>
                </c:pt>
                <c:pt idx="34">
                  <c:v>0.15103759261846691</c:v>
                </c:pt>
                <c:pt idx="35">
                  <c:v>0.15119850921659261</c:v>
                </c:pt>
                <c:pt idx="36">
                  <c:v>7.8205679833461356E-2</c:v>
                </c:pt>
                <c:pt idx="37">
                  <c:v>7.9698352494338889E-2</c:v>
                </c:pt>
                <c:pt idx="38">
                  <c:v>8.0908834466836527E-2</c:v>
                </c:pt>
                <c:pt idx="39">
                  <c:v>8.1672629734096724E-2</c:v>
                </c:pt>
                <c:pt idx="40">
                  <c:v>8.1798905030312563E-2</c:v>
                </c:pt>
                <c:pt idx="41">
                  <c:v>8.1068967406787998E-2</c:v>
                </c:pt>
                <c:pt idx="42">
                  <c:v>7.9141981981195833E-2</c:v>
                </c:pt>
                <c:pt idx="43">
                  <c:v>7.5667924455487034E-2</c:v>
                </c:pt>
                <c:pt idx="44">
                  <c:v>7.0261759720186487E-2</c:v>
                </c:pt>
                <c:pt idx="45">
                  <c:v>6.2553672782794487E-2</c:v>
                </c:pt>
                <c:pt idx="46">
                  <c:v>5.2296623462381134E-2</c:v>
                </c:pt>
                <c:pt idx="47">
                  <c:v>4.0564541925614803E-2</c:v>
                </c:pt>
                <c:pt idx="48">
                  <c:v>1.9523669843350796E-2</c:v>
                </c:pt>
                <c:pt idx="49">
                  <c:v>9.6516644648940008E-3</c:v>
                </c:pt>
                <c:pt idx="50">
                  <c:v>4.1308493933303247E-3</c:v>
                </c:pt>
                <c:pt idx="51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7A04-44B9-B930-7C2378627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653376"/>
        <c:axId val="61638912"/>
      </c:scatterChart>
      <c:valAx>
        <c:axId val="61613952"/>
        <c:scaling>
          <c:orientation val="minMax"/>
          <c:max val="24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Solar Time h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36992"/>
        <c:crosses val="autoZero"/>
        <c:crossBetween val="midCat"/>
        <c:majorUnit val="3"/>
        <c:minorUnit val="1"/>
      </c:valAx>
      <c:valAx>
        <c:axId val="61636992"/>
        <c:scaling>
          <c:orientation val="minMax"/>
          <c:max val="2500"/>
          <c:min val="0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Irradiance PPFD (</a:t>
                </a:r>
                <a:r>
                  <a:rPr lang="el-GR" sz="1600">
                    <a:latin typeface="Arial" pitchFamily="34" charset="0"/>
                    <a:cs typeface="Arial" pitchFamily="34" charset="0"/>
                  </a:rPr>
                  <a:t>μ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mol photon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s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13952"/>
        <c:crosses val="autoZero"/>
        <c:crossBetween val="midCat"/>
        <c:majorUnit val="500"/>
        <c:minorUnit val="250"/>
      </c:valAx>
      <c:valAx>
        <c:axId val="61638912"/>
        <c:scaling>
          <c:orientation val="minMax"/>
          <c:max val="0.60000000000000064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lang="th-TH" sz="16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>
                    <a:latin typeface="Arial" pitchFamily="34" charset="0"/>
                    <a:cs typeface="Arial" pitchFamily="34" charset="0"/>
                  </a:rPr>
                  <a:t>Gross Photosynthesis (gC m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-2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 h</a:t>
                </a:r>
                <a:r>
                  <a:rPr lang="en-US" sz="1600" baseline="30000"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US" sz="1600">
                    <a:latin typeface="Arial" pitchFamily="34" charset="0"/>
                    <a:cs typeface="Arial" pitchFamily="34" charset="0"/>
                  </a:rPr>
                  <a:t>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lang="th-TH"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53376"/>
        <c:crosses val="max"/>
        <c:crossBetween val="midCat"/>
        <c:majorUnit val="0.1"/>
        <c:minorUnit val="0.05"/>
      </c:valAx>
      <c:valAx>
        <c:axId val="61653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16389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8527568581485876"/>
          <c:y val="0.12711282119533895"/>
          <c:w val="0.17601720414877844"/>
          <c:h val="0.23948527267424904"/>
        </c:manualLayout>
      </c:layout>
      <c:overlay val="0"/>
      <c:txPr>
        <a:bodyPr/>
        <a:lstStyle/>
        <a:p>
          <a:pPr>
            <a:defRPr lang="th-TH" sz="14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0.68333</cdr:x>
      <cdr:y>0.81111</cdr:y>
    </cdr:from>
    <cdr:to>
      <cdr:x>0.95</cdr:x>
      <cdr:y>0.83333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248400" y="5562600"/>
          <a:ext cx="2438400" cy="1524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434E2-5D1A-4610-BEB8-A0A6B51DE648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E5606-4272-49FF-9053-8FE3CDF80228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115A1-3389-4373-A980-BDBB6C1A2E43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60EE3-A4E3-4679-A649-8FD4CFD79D0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2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Figure 3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4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5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6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6a  Photosynthesis on a Clear day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6b on</a:t>
            </a:r>
            <a:r>
              <a:rPr lang="en-US" baseline="0" dirty="0" smtClean="0"/>
              <a:t> a </a:t>
            </a:r>
            <a:r>
              <a:rPr lang="en-US" baseline="0" smtClean="0"/>
              <a:t>Cloudy day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60EE3-A4E3-4679-A649-8FD4CFD79D07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CC540-A48D-475F-B6C8-52243984559D}" type="datetimeFigureOut">
              <a:rPr lang="en-US" smtClean="0"/>
              <a:pPr/>
              <a:t>6/23/2022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80503-3C62-43DF-B92C-87C320C1A876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563745"/>
              </p:ext>
            </p:extLst>
          </p:nvPr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242</Words>
  <Application>Microsoft Office PowerPoint</Application>
  <PresentationFormat>On-screen Show (4:3)</PresentationFormat>
  <Paragraphs>52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Ray</dc:creator>
  <cp:lastModifiedBy>Dr_Ray</cp:lastModifiedBy>
  <cp:revision>67</cp:revision>
  <dcterms:created xsi:type="dcterms:W3CDTF">2016-07-08T11:01:46Z</dcterms:created>
  <dcterms:modified xsi:type="dcterms:W3CDTF">2022-06-23T06:43:00Z</dcterms:modified>
</cp:coreProperties>
</file>